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56" r:id="rId5"/>
    <p:sldId id="291" r:id="rId6"/>
    <p:sldId id="265" r:id="rId7"/>
    <p:sldId id="292" r:id="rId8"/>
    <p:sldId id="267" r:id="rId9"/>
    <p:sldId id="268" r:id="rId10"/>
    <p:sldId id="293" r:id="rId11"/>
    <p:sldId id="269" r:id="rId12"/>
    <p:sldId id="271" r:id="rId13"/>
    <p:sldId id="277" r:id="rId14"/>
    <p:sldId id="295" r:id="rId15"/>
    <p:sldId id="296" r:id="rId16"/>
    <p:sldId id="280" r:id="rId17"/>
    <p:sldId id="297" r:id="rId18"/>
    <p:sldId id="298" r:id="rId19"/>
    <p:sldId id="282" r:id="rId20"/>
    <p:sldId id="283" r:id="rId21"/>
    <p:sldId id="284" r:id="rId22"/>
    <p:sldId id="285" r:id="rId23"/>
    <p:sldId id="299" r:id="rId24"/>
    <p:sldId id="286" r:id="rId25"/>
    <p:sldId id="281" r:id="rId26"/>
    <p:sldId id="287" r:id="rId27"/>
    <p:sldId id="290" r:id="rId28"/>
    <p:sldId id="289" r:id="rId29"/>
    <p:sldId id="288" r:id="rId30"/>
    <p:sldId id="26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B1C7"/>
    <a:srgbClr val="CFCFCF"/>
    <a:srgbClr val="DCDCDC"/>
    <a:srgbClr val="F3F3F3"/>
    <a:srgbClr val="4AACC5"/>
    <a:srgbClr val="105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a  Albertí" userId="5ab14dec-3f69-4207-a2db-ecf46bd4960b" providerId="ADAL" clId="{BE957D8F-F9BD-4E26-9906-024469EC138A}"/>
    <pc:docChg chg="undo custSel addSld delSld modSld sldOrd">
      <pc:chgData name="Laia  Albertí" userId="5ab14dec-3f69-4207-a2db-ecf46bd4960b" providerId="ADAL" clId="{BE957D8F-F9BD-4E26-9906-024469EC138A}" dt="2025-06-11T15:52:07.358" v="1067"/>
      <pc:docMkLst>
        <pc:docMk/>
      </pc:docMkLst>
      <pc:sldChg chg="addSp delSp modSp mod modNotesTx">
        <pc:chgData name="Laia  Albertí" userId="5ab14dec-3f69-4207-a2db-ecf46bd4960b" providerId="ADAL" clId="{BE957D8F-F9BD-4E26-9906-024469EC138A}" dt="2025-06-06T09:59:27.018" v="129" actId="688"/>
        <pc:sldMkLst>
          <pc:docMk/>
          <pc:sldMk cId="1832016922" sldId="256"/>
        </pc:sldMkLst>
        <pc:picChg chg="add mod">
          <ac:chgData name="Laia  Albertí" userId="5ab14dec-3f69-4207-a2db-ecf46bd4960b" providerId="ADAL" clId="{BE957D8F-F9BD-4E26-9906-024469EC138A}" dt="2025-06-06T09:56:36.055" v="3" actId="1076"/>
          <ac:picMkLst>
            <pc:docMk/>
            <pc:sldMk cId="1832016922" sldId="256"/>
            <ac:picMk id="2" creationId="{326F567E-586A-1EFF-46B8-32C4EE9AEC01}"/>
          </ac:picMkLst>
        </pc:picChg>
        <pc:picChg chg="add mod">
          <ac:chgData name="Laia  Albertí" userId="5ab14dec-3f69-4207-a2db-ecf46bd4960b" providerId="ADAL" clId="{BE957D8F-F9BD-4E26-9906-024469EC138A}" dt="2025-06-06T09:59:18.495" v="127" actId="1076"/>
          <ac:picMkLst>
            <pc:docMk/>
            <pc:sldMk cId="1832016922" sldId="256"/>
            <ac:picMk id="3" creationId="{92AEB348-5725-73CB-D07A-359609E05A02}"/>
          </ac:picMkLst>
        </pc:picChg>
        <pc:picChg chg="add mod">
          <ac:chgData name="Laia  Albertí" userId="5ab14dec-3f69-4207-a2db-ecf46bd4960b" providerId="ADAL" clId="{BE957D8F-F9BD-4E26-9906-024469EC138A}" dt="2025-06-06T09:59:27.018" v="129" actId="688"/>
          <ac:picMkLst>
            <pc:docMk/>
            <pc:sldMk cId="1832016922" sldId="256"/>
            <ac:picMk id="4" creationId="{E905F815-2FA7-1721-AD66-D8CD99CB3752}"/>
          </ac:picMkLst>
        </pc:picChg>
        <pc:picChg chg="mod">
          <ac:chgData name="Laia  Albertí" userId="5ab14dec-3f69-4207-a2db-ecf46bd4960b" providerId="ADAL" clId="{BE957D8F-F9BD-4E26-9906-024469EC138A}" dt="2025-06-06T09:56:40.216" v="4" actId="1076"/>
          <ac:picMkLst>
            <pc:docMk/>
            <pc:sldMk cId="1832016922" sldId="256"/>
            <ac:picMk id="6" creationId="{22E7D578-F063-C985-20A9-9C824B08E803}"/>
          </ac:picMkLst>
        </pc:picChg>
      </pc:sldChg>
      <pc:sldChg chg="del">
        <pc:chgData name="Laia  Albertí" userId="5ab14dec-3f69-4207-a2db-ecf46bd4960b" providerId="ADAL" clId="{BE957D8F-F9BD-4E26-9906-024469EC138A}" dt="2025-06-06T10:02:39.522" v="153" actId="2696"/>
        <pc:sldMkLst>
          <pc:docMk/>
          <pc:sldMk cId="3709063255" sldId="264"/>
        </pc:sldMkLst>
      </pc:sldChg>
      <pc:sldChg chg="addSp delSp modSp mod">
        <pc:chgData name="Laia  Albertí" userId="5ab14dec-3f69-4207-a2db-ecf46bd4960b" providerId="ADAL" clId="{BE957D8F-F9BD-4E26-9906-024469EC138A}" dt="2025-06-11T13:51:14.438" v="997" actId="478"/>
        <pc:sldMkLst>
          <pc:docMk/>
          <pc:sldMk cId="2292899351" sldId="265"/>
        </pc:sldMkLst>
        <pc:picChg chg="add del mod">
          <ac:chgData name="Laia  Albertí" userId="5ab14dec-3f69-4207-a2db-ecf46bd4960b" providerId="ADAL" clId="{BE957D8F-F9BD-4E26-9906-024469EC138A}" dt="2025-06-11T13:51:14.438" v="997" actId="478"/>
          <ac:picMkLst>
            <pc:docMk/>
            <pc:sldMk cId="2292899351" sldId="265"/>
            <ac:picMk id="2" creationId="{EEABBA3B-60AC-5AE6-538A-321C21D7168B}"/>
          </ac:picMkLst>
        </pc:picChg>
      </pc:sldChg>
      <pc:sldChg chg="del">
        <pc:chgData name="Laia  Albertí" userId="5ab14dec-3f69-4207-a2db-ecf46bd4960b" providerId="ADAL" clId="{BE957D8F-F9BD-4E26-9906-024469EC138A}" dt="2025-06-06T10:01:49.150" v="131" actId="2696"/>
        <pc:sldMkLst>
          <pc:docMk/>
          <pc:sldMk cId="2724070888" sldId="266"/>
        </pc:sldMkLst>
      </pc:sldChg>
      <pc:sldChg chg="addSp delSp modSp mod">
        <pc:chgData name="Laia  Albertí" userId="5ab14dec-3f69-4207-a2db-ecf46bd4960b" providerId="ADAL" clId="{BE957D8F-F9BD-4E26-9906-024469EC138A}" dt="2025-06-11T13:51:09.477" v="995" actId="478"/>
        <pc:sldMkLst>
          <pc:docMk/>
          <pc:sldMk cId="1681393929" sldId="267"/>
        </pc:sldMkLst>
        <pc:spChg chg="mod">
          <ac:chgData name="Laia  Albertí" userId="5ab14dec-3f69-4207-a2db-ecf46bd4960b" providerId="ADAL" clId="{BE957D8F-F9BD-4E26-9906-024469EC138A}" dt="2025-06-11T13:51:08.456" v="994" actId="1076"/>
          <ac:spMkLst>
            <pc:docMk/>
            <pc:sldMk cId="1681393929" sldId="267"/>
            <ac:spMk id="2" creationId="{28F49068-021F-F098-4DBF-230D39FC7470}"/>
          </ac:spMkLst>
        </pc:spChg>
        <pc:picChg chg="add del mod">
          <ac:chgData name="Laia  Albertí" userId="5ab14dec-3f69-4207-a2db-ecf46bd4960b" providerId="ADAL" clId="{BE957D8F-F9BD-4E26-9906-024469EC138A}" dt="2025-06-11T13:51:09.477" v="995" actId="478"/>
          <ac:picMkLst>
            <pc:docMk/>
            <pc:sldMk cId="1681393929" sldId="267"/>
            <ac:picMk id="3" creationId="{18B0513C-FE97-C6BD-3FF9-ED1B3CC41C5E}"/>
          </ac:picMkLst>
        </pc:picChg>
      </pc:sldChg>
      <pc:sldChg chg="addSp delSp modSp mod modNotesTx">
        <pc:chgData name="Laia  Albertí" userId="5ab14dec-3f69-4207-a2db-ecf46bd4960b" providerId="ADAL" clId="{BE957D8F-F9BD-4E26-9906-024469EC138A}" dt="2025-06-11T13:51:03.713" v="992" actId="478"/>
        <pc:sldMkLst>
          <pc:docMk/>
          <pc:sldMk cId="1561975864" sldId="268"/>
        </pc:sldMkLst>
        <pc:spChg chg="mod">
          <ac:chgData name="Laia  Albertí" userId="5ab14dec-3f69-4207-a2db-ecf46bd4960b" providerId="ADAL" clId="{BE957D8F-F9BD-4E26-9906-024469EC138A}" dt="2025-06-06T10:02:09.054" v="135" actId="20577"/>
          <ac:spMkLst>
            <pc:docMk/>
            <pc:sldMk cId="1561975864" sldId="268"/>
            <ac:spMk id="4" creationId="{1D7A067E-25DD-466C-AF58-F4564E81E3DD}"/>
          </ac:spMkLst>
        </pc:spChg>
        <pc:picChg chg="add del mod">
          <ac:chgData name="Laia  Albertí" userId="5ab14dec-3f69-4207-a2db-ecf46bd4960b" providerId="ADAL" clId="{BE957D8F-F9BD-4E26-9906-024469EC138A}" dt="2025-06-11T13:51:03.713" v="992" actId="478"/>
          <ac:picMkLst>
            <pc:docMk/>
            <pc:sldMk cId="1561975864" sldId="268"/>
            <ac:picMk id="3" creationId="{11FD5E66-C94C-0ABD-F239-7AE3B613FFAC}"/>
          </ac:picMkLst>
        </pc:picChg>
        <pc:picChg chg="del">
          <ac:chgData name="Laia  Albertí" userId="5ab14dec-3f69-4207-a2db-ecf46bd4960b" providerId="ADAL" clId="{BE957D8F-F9BD-4E26-9906-024469EC138A}" dt="2025-06-10T09:46:37.986" v="676" actId="478"/>
          <ac:picMkLst>
            <pc:docMk/>
            <pc:sldMk cId="1561975864" sldId="268"/>
            <ac:picMk id="1028" creationId="{B8DA1A32-D78B-424A-B669-3D9F097E8AEC}"/>
          </ac:picMkLst>
        </pc:picChg>
      </pc:sldChg>
      <pc:sldChg chg="addSp delSp modSp add del mod">
        <pc:chgData name="Laia  Albertí" userId="5ab14dec-3f69-4207-a2db-ecf46bd4960b" providerId="ADAL" clId="{BE957D8F-F9BD-4E26-9906-024469EC138A}" dt="2025-06-11T13:51:02.135" v="991" actId="478"/>
        <pc:sldMkLst>
          <pc:docMk/>
          <pc:sldMk cId="2178361895" sldId="269"/>
        </pc:sldMkLst>
        <pc:picChg chg="add del mod">
          <ac:chgData name="Laia  Albertí" userId="5ab14dec-3f69-4207-a2db-ecf46bd4960b" providerId="ADAL" clId="{BE957D8F-F9BD-4E26-9906-024469EC138A}" dt="2025-06-11T13:51:02.135" v="991" actId="478"/>
          <ac:picMkLst>
            <pc:docMk/>
            <pc:sldMk cId="2178361895" sldId="269"/>
            <ac:picMk id="2" creationId="{A3779CEA-1192-ABCE-A014-2FEA397E2A90}"/>
          </ac:picMkLst>
        </pc:picChg>
        <pc:picChg chg="mod">
          <ac:chgData name="Laia  Albertí" userId="5ab14dec-3f69-4207-a2db-ecf46bd4960b" providerId="ADAL" clId="{BE957D8F-F9BD-4E26-9906-024469EC138A}" dt="2025-06-06T10:20:36.542" v="290" actId="1076"/>
          <ac:picMkLst>
            <pc:docMk/>
            <pc:sldMk cId="2178361895" sldId="269"/>
            <ac:picMk id="17" creationId="{C59580C9-8385-C4BE-5E14-1B74E75BF0E9}"/>
          </ac:picMkLst>
        </pc:picChg>
        <pc:picChg chg="mod">
          <ac:chgData name="Laia  Albertí" userId="5ab14dec-3f69-4207-a2db-ecf46bd4960b" providerId="ADAL" clId="{BE957D8F-F9BD-4E26-9906-024469EC138A}" dt="2025-06-06T10:20:37.996" v="291" actId="1076"/>
          <ac:picMkLst>
            <pc:docMk/>
            <pc:sldMk cId="2178361895" sldId="269"/>
            <ac:picMk id="19" creationId="{4CDC4C4A-6B50-19A2-3106-E4704BF3F8B2}"/>
          </ac:picMkLst>
        </pc:picChg>
      </pc:sldChg>
      <pc:sldChg chg="addSp delSp modSp mod setBg modNotesTx">
        <pc:chgData name="Laia  Albertí" userId="5ab14dec-3f69-4207-a2db-ecf46bd4960b" providerId="ADAL" clId="{BE957D8F-F9BD-4E26-9906-024469EC138A}" dt="2025-06-11T13:50:56.096" v="988" actId="478"/>
        <pc:sldMkLst>
          <pc:docMk/>
          <pc:sldMk cId="3674415640" sldId="271"/>
        </pc:sldMkLst>
        <pc:spChg chg="mod ord">
          <ac:chgData name="Laia  Albertí" userId="5ab14dec-3f69-4207-a2db-ecf46bd4960b" providerId="ADAL" clId="{BE957D8F-F9BD-4E26-9906-024469EC138A}" dt="2025-06-06T10:07:16.801" v="260" actId="1076"/>
          <ac:spMkLst>
            <pc:docMk/>
            <pc:sldMk cId="3674415640" sldId="271"/>
            <ac:spMk id="3" creationId="{9C2342D4-6BE5-4609-80DA-6FB7748329D9}"/>
          </ac:spMkLst>
        </pc:spChg>
        <pc:spChg chg="mod">
          <ac:chgData name="Laia  Albertí" userId="5ab14dec-3f69-4207-a2db-ecf46bd4960b" providerId="ADAL" clId="{BE957D8F-F9BD-4E26-9906-024469EC138A}" dt="2025-06-06T10:04:56.173" v="196" actId="20577"/>
          <ac:spMkLst>
            <pc:docMk/>
            <pc:sldMk cId="3674415640" sldId="271"/>
            <ac:spMk id="4" creationId="{1D7A067E-25DD-466C-AF58-F4564E81E3DD}"/>
          </ac:spMkLst>
        </pc:spChg>
        <pc:spChg chg="add mod">
          <ac:chgData name="Laia  Albertí" userId="5ab14dec-3f69-4207-a2db-ecf46bd4960b" providerId="ADAL" clId="{BE957D8F-F9BD-4E26-9906-024469EC138A}" dt="2025-06-06T10:04:52.918" v="195" actId="20577"/>
          <ac:spMkLst>
            <pc:docMk/>
            <pc:sldMk cId="3674415640" sldId="271"/>
            <ac:spMk id="6" creationId="{88257F42-7D87-B0E7-F8A1-76CF273F7CD9}"/>
          </ac:spMkLst>
        </pc:spChg>
        <pc:spChg chg="add">
          <ac:chgData name="Laia  Albertí" userId="5ab14dec-3f69-4207-a2db-ecf46bd4960b" providerId="ADAL" clId="{BE957D8F-F9BD-4E26-9906-024469EC138A}" dt="2025-06-06T10:03:42.698" v="163" actId="26606"/>
          <ac:spMkLst>
            <pc:docMk/>
            <pc:sldMk cId="3674415640" sldId="271"/>
            <ac:spMk id="10" creationId="{04812C46-200A-4DEB-A05E-3ED6C68C2387}"/>
          </ac:spMkLst>
        </pc:spChg>
        <pc:spChg chg="add">
          <ac:chgData name="Laia  Albertí" userId="5ab14dec-3f69-4207-a2db-ecf46bd4960b" providerId="ADAL" clId="{BE957D8F-F9BD-4E26-9906-024469EC138A}" dt="2025-06-06T10:03:42.698" v="163" actId="26606"/>
          <ac:spMkLst>
            <pc:docMk/>
            <pc:sldMk cId="3674415640" sldId="271"/>
            <ac:spMk id="12" creationId="{D1EA859B-E555-4109-94F3-6700E046E008}"/>
          </ac:spMkLst>
        </pc:spChg>
        <pc:picChg chg="add mod ord modCrop">
          <ac:chgData name="Laia  Albertí" userId="5ab14dec-3f69-4207-a2db-ecf46bd4960b" providerId="ADAL" clId="{BE957D8F-F9BD-4E26-9906-024469EC138A}" dt="2025-06-06T10:07:13.696" v="259" actId="1076"/>
          <ac:picMkLst>
            <pc:docMk/>
            <pc:sldMk cId="3674415640" sldId="271"/>
            <ac:picMk id="2" creationId="{513D0221-2BD6-CC57-2EEE-86FCB8B0A58C}"/>
          </ac:picMkLst>
        </pc:picChg>
        <pc:picChg chg="ord">
          <ac:chgData name="Laia  Albertí" userId="5ab14dec-3f69-4207-a2db-ecf46bd4960b" providerId="ADAL" clId="{BE957D8F-F9BD-4E26-9906-024469EC138A}" dt="2025-06-06T10:03:42.671" v="162" actId="26606"/>
          <ac:picMkLst>
            <pc:docMk/>
            <pc:sldMk cId="3674415640" sldId="271"/>
            <ac:picMk id="5" creationId="{3424B70C-E6DB-4873-8B18-C87B39F0614F}"/>
          </ac:picMkLst>
        </pc:picChg>
        <pc:picChg chg="add del mod">
          <ac:chgData name="Laia  Albertí" userId="5ab14dec-3f69-4207-a2db-ecf46bd4960b" providerId="ADAL" clId="{BE957D8F-F9BD-4E26-9906-024469EC138A}" dt="2025-06-11T13:50:56.096" v="988" actId="478"/>
          <ac:picMkLst>
            <pc:docMk/>
            <pc:sldMk cId="3674415640" sldId="271"/>
            <ac:picMk id="7" creationId="{2F40EA78-5299-D32C-FD02-8A131274489F}"/>
          </ac:picMkLst>
        </pc:picChg>
      </pc:sldChg>
      <pc:sldChg chg="del">
        <pc:chgData name="Laia  Albertí" userId="5ab14dec-3f69-4207-a2db-ecf46bd4960b" providerId="ADAL" clId="{BE957D8F-F9BD-4E26-9906-024469EC138A}" dt="2025-06-06T10:10:22.520" v="268" actId="2696"/>
        <pc:sldMkLst>
          <pc:docMk/>
          <pc:sldMk cId="2664836764" sldId="273"/>
        </pc:sldMkLst>
      </pc:sldChg>
      <pc:sldChg chg="del">
        <pc:chgData name="Laia  Albertí" userId="5ab14dec-3f69-4207-a2db-ecf46bd4960b" providerId="ADAL" clId="{BE957D8F-F9BD-4E26-9906-024469EC138A}" dt="2025-06-06T10:02:01.248" v="133" actId="2696"/>
        <pc:sldMkLst>
          <pc:docMk/>
          <pc:sldMk cId="1029343919" sldId="275"/>
        </pc:sldMkLst>
      </pc:sldChg>
      <pc:sldChg chg="del">
        <pc:chgData name="Laia  Albertí" userId="5ab14dec-3f69-4207-a2db-ecf46bd4960b" providerId="ADAL" clId="{BE957D8F-F9BD-4E26-9906-024469EC138A}" dt="2025-06-06T10:09:03.110" v="262" actId="2696"/>
        <pc:sldMkLst>
          <pc:docMk/>
          <pc:sldMk cId="2888320501" sldId="276"/>
        </pc:sldMkLst>
      </pc:sldChg>
      <pc:sldChg chg="addSp delSp modSp mod">
        <pc:chgData name="Laia  Albertí" userId="5ab14dec-3f69-4207-a2db-ecf46bd4960b" providerId="ADAL" clId="{BE957D8F-F9BD-4E26-9906-024469EC138A}" dt="2025-06-11T13:50:54.165" v="987" actId="478"/>
        <pc:sldMkLst>
          <pc:docMk/>
          <pc:sldMk cId="4205600390" sldId="277"/>
        </pc:sldMkLst>
        <pc:picChg chg="add del mod">
          <ac:chgData name="Laia  Albertí" userId="5ab14dec-3f69-4207-a2db-ecf46bd4960b" providerId="ADAL" clId="{BE957D8F-F9BD-4E26-9906-024469EC138A}" dt="2025-06-11T13:50:54.165" v="987" actId="478"/>
          <ac:picMkLst>
            <pc:docMk/>
            <pc:sldMk cId="4205600390" sldId="277"/>
            <ac:picMk id="2" creationId="{8F32E8C8-56A8-D077-1FBF-6711AD867567}"/>
          </ac:picMkLst>
        </pc:picChg>
      </pc:sldChg>
      <pc:sldChg chg="del">
        <pc:chgData name="Laia  Albertí" userId="5ab14dec-3f69-4207-a2db-ecf46bd4960b" providerId="ADAL" clId="{BE957D8F-F9BD-4E26-9906-024469EC138A}" dt="2025-06-06T10:09:15.997" v="264" actId="2696"/>
        <pc:sldMkLst>
          <pc:docMk/>
          <pc:sldMk cId="2273235425" sldId="279"/>
        </pc:sldMkLst>
      </pc:sldChg>
      <pc:sldChg chg="addSp modSp">
        <pc:chgData name="Laia  Albertí" userId="5ab14dec-3f69-4207-a2db-ecf46bd4960b" providerId="ADAL" clId="{BE957D8F-F9BD-4E26-9906-024469EC138A}" dt="2025-06-11T13:48:26.891" v="960"/>
        <pc:sldMkLst>
          <pc:docMk/>
          <pc:sldMk cId="3351765068" sldId="280"/>
        </pc:sldMkLst>
        <pc:picChg chg="add mod">
          <ac:chgData name="Laia  Albertí" userId="5ab14dec-3f69-4207-a2db-ecf46bd4960b" providerId="ADAL" clId="{BE957D8F-F9BD-4E26-9906-024469EC138A}" dt="2025-06-11T13:48:26.891" v="960"/>
          <ac:picMkLst>
            <pc:docMk/>
            <pc:sldMk cId="3351765068" sldId="280"/>
            <ac:picMk id="2" creationId="{DF69F872-C356-3855-22CE-90E2D9B4B7AD}"/>
          </ac:picMkLst>
        </pc:picChg>
      </pc:sldChg>
      <pc:sldChg chg="modSp add mod ord">
        <pc:chgData name="Laia  Albertí" userId="5ab14dec-3f69-4207-a2db-ecf46bd4960b" providerId="ADAL" clId="{BE957D8F-F9BD-4E26-9906-024469EC138A}" dt="2025-06-11T15:52:07.358" v="1067"/>
        <pc:sldMkLst>
          <pc:docMk/>
          <pc:sldMk cId="584158955" sldId="281"/>
        </pc:sldMkLst>
        <pc:spChg chg="mod">
          <ac:chgData name="Laia  Albertí" userId="5ab14dec-3f69-4207-a2db-ecf46bd4960b" providerId="ADAL" clId="{BE957D8F-F9BD-4E26-9906-024469EC138A}" dt="2025-06-11T15:51:27.304" v="1065" actId="20577"/>
          <ac:spMkLst>
            <pc:docMk/>
            <pc:sldMk cId="584158955" sldId="281"/>
            <ac:spMk id="6" creationId="{8ADD9D7D-67A5-2BF1-5EEB-07A03504268F}"/>
          </ac:spMkLst>
        </pc:spChg>
      </pc:sldChg>
      <pc:sldChg chg="add del">
        <pc:chgData name="Laia  Albertí" userId="5ab14dec-3f69-4207-a2db-ecf46bd4960b" providerId="ADAL" clId="{BE957D8F-F9BD-4E26-9906-024469EC138A}" dt="2025-06-06T10:10:48.408" v="270" actId="2696"/>
        <pc:sldMkLst>
          <pc:docMk/>
          <pc:sldMk cId="2252844150" sldId="281"/>
        </pc:sldMkLst>
      </pc:sldChg>
      <pc:sldChg chg="addSp modSp mod modNotesTx">
        <pc:chgData name="Laia  Albertí" userId="5ab14dec-3f69-4207-a2db-ecf46bd4960b" providerId="ADAL" clId="{BE957D8F-F9BD-4E26-9906-024469EC138A}" dt="2025-06-11T13:50:35.342" v="981" actId="14100"/>
        <pc:sldMkLst>
          <pc:docMk/>
          <pc:sldMk cId="0" sldId="282"/>
        </pc:sldMkLst>
        <pc:spChg chg="mod">
          <ac:chgData name="Laia  Albertí" userId="5ab14dec-3f69-4207-a2db-ecf46bd4960b" providerId="ADAL" clId="{BE957D8F-F9BD-4E26-9906-024469EC138A}" dt="2025-06-06T10:22:37.324" v="315" actId="1076"/>
          <ac:spMkLst>
            <pc:docMk/>
            <pc:sldMk cId="0" sldId="282"/>
            <ac:spMk id="2" creationId="{00000000-0000-0000-0000-000000000000}"/>
          </ac:spMkLst>
        </pc:spChg>
        <pc:spChg chg="mod">
          <ac:chgData name="Laia  Albertí" userId="5ab14dec-3f69-4207-a2db-ecf46bd4960b" providerId="ADAL" clId="{BE957D8F-F9BD-4E26-9906-024469EC138A}" dt="2025-06-06T10:11:04.256" v="273" actId="1076"/>
          <ac:spMkLst>
            <pc:docMk/>
            <pc:sldMk cId="0" sldId="282"/>
            <ac:spMk id="28" creationId="{ED23F1B1-2796-5D38-7E5D-C05D39175626}"/>
          </ac:spMkLst>
        </pc:spChg>
        <pc:picChg chg="add mod">
          <ac:chgData name="Laia  Albertí" userId="5ab14dec-3f69-4207-a2db-ecf46bd4960b" providerId="ADAL" clId="{BE957D8F-F9BD-4E26-9906-024469EC138A}" dt="2025-06-11T13:50:35.342" v="981" actId="14100"/>
          <ac:picMkLst>
            <pc:docMk/>
            <pc:sldMk cId="0" sldId="282"/>
            <ac:picMk id="23" creationId="{B9E18BBB-C481-8F16-ADE4-8D353BFF6760}"/>
          </ac:picMkLst>
        </pc:picChg>
      </pc:sldChg>
      <pc:sldChg chg="addSp modSp mod">
        <pc:chgData name="Laia  Albertí" userId="5ab14dec-3f69-4207-a2db-ecf46bd4960b" providerId="ADAL" clId="{BE957D8F-F9BD-4E26-9906-024469EC138A}" dt="2025-06-11T13:48:44.398" v="965"/>
        <pc:sldMkLst>
          <pc:docMk/>
          <pc:sldMk cId="2305521520" sldId="283"/>
        </pc:sldMkLst>
        <pc:spChg chg="mod">
          <ac:chgData name="Laia  Albertí" userId="5ab14dec-3f69-4207-a2db-ecf46bd4960b" providerId="ADAL" clId="{BE957D8F-F9BD-4E26-9906-024469EC138A}" dt="2025-06-06T10:11:29.462" v="284" actId="1076"/>
          <ac:spMkLst>
            <pc:docMk/>
            <pc:sldMk cId="2305521520" sldId="283"/>
            <ac:spMk id="66" creationId="{0FEC710C-D82A-D6D6-6EEF-6BDAF1566A4B}"/>
          </ac:spMkLst>
        </pc:spChg>
        <pc:spChg chg="mod">
          <ac:chgData name="Laia  Albertí" userId="5ab14dec-3f69-4207-a2db-ecf46bd4960b" providerId="ADAL" clId="{BE957D8F-F9BD-4E26-9906-024469EC138A}" dt="2025-06-10T10:05:08.928" v="744" actId="20577"/>
          <ac:spMkLst>
            <pc:docMk/>
            <pc:sldMk cId="2305521520" sldId="283"/>
            <ac:spMk id="100" creationId="{1F8B9C37-68CB-FA66-AE59-F5DF82E8BE08}"/>
          </ac:spMkLst>
        </pc:spChg>
        <pc:picChg chg="add mod">
          <ac:chgData name="Laia  Albertí" userId="5ab14dec-3f69-4207-a2db-ecf46bd4960b" providerId="ADAL" clId="{BE957D8F-F9BD-4E26-9906-024469EC138A}" dt="2025-06-11T13:48:44.398" v="965"/>
          <ac:picMkLst>
            <pc:docMk/>
            <pc:sldMk cId="2305521520" sldId="283"/>
            <ac:picMk id="2" creationId="{E28DE28A-0F0A-514A-9BB8-E32F4ADE1399}"/>
          </ac:picMkLst>
        </pc:picChg>
      </pc:sldChg>
      <pc:sldChg chg="addSp modSp">
        <pc:chgData name="Laia  Albertí" userId="5ab14dec-3f69-4207-a2db-ecf46bd4960b" providerId="ADAL" clId="{BE957D8F-F9BD-4E26-9906-024469EC138A}" dt="2025-06-11T13:48:49.075" v="966"/>
        <pc:sldMkLst>
          <pc:docMk/>
          <pc:sldMk cId="282093593" sldId="284"/>
        </pc:sldMkLst>
        <pc:picChg chg="add mod">
          <ac:chgData name="Laia  Albertí" userId="5ab14dec-3f69-4207-a2db-ecf46bd4960b" providerId="ADAL" clId="{BE957D8F-F9BD-4E26-9906-024469EC138A}" dt="2025-06-11T13:48:49.075" v="966"/>
          <ac:picMkLst>
            <pc:docMk/>
            <pc:sldMk cId="282093593" sldId="284"/>
            <ac:picMk id="2" creationId="{1AAC7720-F7A6-CF78-CF0C-B76DD9C0967D}"/>
          </ac:picMkLst>
        </pc:picChg>
      </pc:sldChg>
      <pc:sldChg chg="addSp modSp">
        <pc:chgData name="Laia  Albertí" userId="5ab14dec-3f69-4207-a2db-ecf46bd4960b" providerId="ADAL" clId="{BE957D8F-F9BD-4E26-9906-024469EC138A}" dt="2025-06-11T13:48:51.787" v="967"/>
        <pc:sldMkLst>
          <pc:docMk/>
          <pc:sldMk cId="3027383825" sldId="285"/>
        </pc:sldMkLst>
        <pc:picChg chg="add mod">
          <ac:chgData name="Laia  Albertí" userId="5ab14dec-3f69-4207-a2db-ecf46bd4960b" providerId="ADAL" clId="{BE957D8F-F9BD-4E26-9906-024469EC138A}" dt="2025-06-11T13:48:51.787" v="967"/>
          <ac:picMkLst>
            <pc:docMk/>
            <pc:sldMk cId="3027383825" sldId="285"/>
            <ac:picMk id="31" creationId="{640CD79F-7C0D-DB5D-9937-12A047D74A9E}"/>
          </ac:picMkLst>
        </pc:picChg>
      </pc:sldChg>
      <pc:sldChg chg="addSp delSp modSp mod ord modNotesTx">
        <pc:chgData name="Laia  Albertí" userId="5ab14dec-3f69-4207-a2db-ecf46bd4960b" providerId="ADAL" clId="{BE957D8F-F9BD-4E26-9906-024469EC138A}" dt="2025-06-11T13:47:27.578" v="940" actId="1076"/>
        <pc:sldMkLst>
          <pc:docMk/>
          <pc:sldMk cId="1204210885" sldId="286"/>
        </pc:sldMkLst>
        <pc:spChg chg="mod">
          <ac:chgData name="Laia  Albertí" userId="5ab14dec-3f69-4207-a2db-ecf46bd4960b" providerId="ADAL" clId="{BE957D8F-F9BD-4E26-9906-024469EC138A}" dt="2025-06-11T13:44:28.442" v="908" actId="1076"/>
          <ac:spMkLst>
            <pc:docMk/>
            <pc:sldMk cId="1204210885" sldId="286"/>
            <ac:spMk id="9" creationId="{5681E0CD-7D17-0F3E-976F-30A3E0ECB03C}"/>
          </ac:spMkLst>
        </pc:spChg>
        <pc:spChg chg="mod">
          <ac:chgData name="Laia  Albertí" userId="5ab14dec-3f69-4207-a2db-ecf46bd4960b" providerId="ADAL" clId="{BE957D8F-F9BD-4E26-9906-024469EC138A}" dt="2025-06-11T13:45:48.663" v="928" actId="1076"/>
          <ac:spMkLst>
            <pc:docMk/>
            <pc:sldMk cId="1204210885" sldId="286"/>
            <ac:spMk id="10" creationId="{D6F3508F-DE51-A904-6AD7-1CE33135883A}"/>
          </ac:spMkLst>
        </pc:spChg>
        <pc:picChg chg="add mod modCrop">
          <ac:chgData name="Laia  Albertí" userId="5ab14dec-3f69-4207-a2db-ecf46bd4960b" providerId="ADAL" clId="{BE957D8F-F9BD-4E26-9906-024469EC138A}" dt="2025-06-11T13:45:56.254" v="929" actId="14100"/>
          <ac:picMkLst>
            <pc:docMk/>
            <pc:sldMk cId="1204210885" sldId="286"/>
            <ac:picMk id="3" creationId="{8128412F-7CCF-3BFF-366D-3B2ADC7E399E}"/>
          </ac:picMkLst>
        </pc:picChg>
        <pc:picChg chg="del mod">
          <ac:chgData name="Laia  Albertí" userId="5ab14dec-3f69-4207-a2db-ecf46bd4960b" providerId="ADAL" clId="{BE957D8F-F9BD-4E26-9906-024469EC138A}" dt="2025-06-11T13:42:58.490" v="880" actId="478"/>
          <ac:picMkLst>
            <pc:docMk/>
            <pc:sldMk cId="1204210885" sldId="286"/>
            <ac:picMk id="7" creationId="{2A12EB65-EEE3-FE79-34F5-12C1AB9D95C2}"/>
          </ac:picMkLst>
        </pc:picChg>
        <pc:picChg chg="add mod modCrop">
          <ac:chgData name="Laia  Albertí" userId="5ab14dec-3f69-4207-a2db-ecf46bd4960b" providerId="ADAL" clId="{BE957D8F-F9BD-4E26-9906-024469EC138A}" dt="2025-06-11T13:45:45.681" v="927" actId="1076"/>
          <ac:picMkLst>
            <pc:docMk/>
            <pc:sldMk cId="1204210885" sldId="286"/>
            <ac:picMk id="11" creationId="{8B2F0ED0-D180-754C-21FC-6097BBEED198}"/>
          </ac:picMkLst>
        </pc:picChg>
        <pc:picChg chg="add mod">
          <ac:chgData name="Laia  Albertí" userId="5ab14dec-3f69-4207-a2db-ecf46bd4960b" providerId="ADAL" clId="{BE957D8F-F9BD-4E26-9906-024469EC138A}" dt="2025-06-11T13:47:27.578" v="940" actId="1076"/>
          <ac:picMkLst>
            <pc:docMk/>
            <pc:sldMk cId="1204210885" sldId="286"/>
            <ac:picMk id="13" creationId="{58E9FFD2-C1A2-3BA1-2558-6D4C69876DA9}"/>
          </ac:picMkLst>
        </pc:picChg>
        <pc:cxnChg chg="del">
          <ac:chgData name="Laia  Albertí" userId="5ab14dec-3f69-4207-a2db-ecf46bd4960b" providerId="ADAL" clId="{BE957D8F-F9BD-4E26-9906-024469EC138A}" dt="2025-06-11T13:44:16.873" v="905" actId="478"/>
          <ac:cxnSpMkLst>
            <pc:docMk/>
            <pc:sldMk cId="1204210885" sldId="286"/>
            <ac:cxnSpMk id="20" creationId="{588E767C-FC08-A3DC-E64D-B064BD352013}"/>
          </ac:cxnSpMkLst>
        </pc:cxnChg>
        <pc:cxnChg chg="del">
          <ac:chgData name="Laia  Albertí" userId="5ab14dec-3f69-4207-a2db-ecf46bd4960b" providerId="ADAL" clId="{BE957D8F-F9BD-4E26-9906-024469EC138A}" dt="2025-06-11T13:43:47.641" v="889" actId="478"/>
          <ac:cxnSpMkLst>
            <pc:docMk/>
            <pc:sldMk cId="1204210885" sldId="286"/>
            <ac:cxnSpMk id="21" creationId="{590F0A68-5C1B-8F00-49E8-C576972E9876}"/>
          </ac:cxnSpMkLst>
        </pc:cxnChg>
      </pc:sldChg>
      <pc:sldChg chg="addSp modSp mod ord">
        <pc:chgData name="Laia  Albertí" userId="5ab14dec-3f69-4207-a2db-ecf46bd4960b" providerId="ADAL" clId="{BE957D8F-F9BD-4E26-9906-024469EC138A}" dt="2025-06-11T13:49:03.697" v="971"/>
        <pc:sldMkLst>
          <pc:docMk/>
          <pc:sldMk cId="1423909399" sldId="287"/>
        </pc:sldMkLst>
        <pc:spChg chg="mod">
          <ac:chgData name="Laia  Albertí" userId="5ab14dec-3f69-4207-a2db-ecf46bd4960b" providerId="ADAL" clId="{BE957D8F-F9BD-4E26-9906-024469EC138A}" dt="2025-06-06T10:31:02.255" v="665" actId="20577"/>
          <ac:spMkLst>
            <pc:docMk/>
            <pc:sldMk cId="1423909399" sldId="287"/>
            <ac:spMk id="2" creationId="{5266732E-0720-4EA1-7F2C-CF73EF435191}"/>
          </ac:spMkLst>
        </pc:spChg>
        <pc:picChg chg="add mod">
          <ac:chgData name="Laia  Albertí" userId="5ab14dec-3f69-4207-a2db-ecf46bd4960b" providerId="ADAL" clId="{BE957D8F-F9BD-4E26-9906-024469EC138A}" dt="2025-06-11T13:49:03.697" v="971"/>
          <ac:picMkLst>
            <pc:docMk/>
            <pc:sldMk cId="1423909399" sldId="287"/>
            <ac:picMk id="3" creationId="{65A7B8F6-C0A3-EAD5-36CD-985A44F164CF}"/>
          </ac:picMkLst>
        </pc:picChg>
      </pc:sldChg>
      <pc:sldChg chg="addSp modSp mod modNotesTx">
        <pc:chgData name="Laia  Albertí" userId="5ab14dec-3f69-4207-a2db-ecf46bd4960b" providerId="ADAL" clId="{BE957D8F-F9BD-4E26-9906-024469EC138A}" dt="2025-06-11T13:49:14.769" v="976"/>
        <pc:sldMkLst>
          <pc:docMk/>
          <pc:sldMk cId="2450685618" sldId="288"/>
        </pc:sldMkLst>
        <pc:spChg chg="mod">
          <ac:chgData name="Laia  Albertí" userId="5ab14dec-3f69-4207-a2db-ecf46bd4960b" providerId="ADAL" clId="{BE957D8F-F9BD-4E26-9906-024469EC138A}" dt="2025-06-06T10:31:38.862" v="669" actId="20577"/>
          <ac:spMkLst>
            <pc:docMk/>
            <pc:sldMk cId="2450685618" sldId="288"/>
            <ac:spMk id="31" creationId="{8EB28CB3-6350-A2CE-FC8F-65E3701B3A12}"/>
          </ac:spMkLst>
        </pc:spChg>
        <pc:picChg chg="add mod">
          <ac:chgData name="Laia  Albertí" userId="5ab14dec-3f69-4207-a2db-ecf46bd4960b" providerId="ADAL" clId="{BE957D8F-F9BD-4E26-9906-024469EC138A}" dt="2025-06-11T13:49:14.769" v="976"/>
          <ac:picMkLst>
            <pc:docMk/>
            <pc:sldMk cId="2450685618" sldId="288"/>
            <ac:picMk id="2" creationId="{DB4ABB23-439A-4B19-273E-00C8C48E009C}"/>
          </ac:picMkLst>
        </pc:picChg>
      </pc:sldChg>
      <pc:sldChg chg="addSp modSp mod">
        <pc:chgData name="Laia  Albertí" userId="5ab14dec-3f69-4207-a2db-ecf46bd4960b" providerId="ADAL" clId="{BE957D8F-F9BD-4E26-9906-024469EC138A}" dt="2025-06-11T13:49:12.924" v="975"/>
        <pc:sldMkLst>
          <pc:docMk/>
          <pc:sldMk cId="2481495537" sldId="289"/>
        </pc:sldMkLst>
        <pc:spChg chg="mod">
          <ac:chgData name="Laia  Albertí" userId="5ab14dec-3f69-4207-a2db-ecf46bd4960b" providerId="ADAL" clId="{BE957D8F-F9BD-4E26-9906-024469EC138A}" dt="2025-06-10T10:16:47.250" v="752" actId="1076"/>
          <ac:spMkLst>
            <pc:docMk/>
            <pc:sldMk cId="2481495537" sldId="289"/>
            <ac:spMk id="2" creationId="{23B7DF36-ABDD-5737-167F-4AA306186057}"/>
          </ac:spMkLst>
        </pc:spChg>
        <pc:picChg chg="add mod">
          <ac:chgData name="Laia  Albertí" userId="5ab14dec-3f69-4207-a2db-ecf46bd4960b" providerId="ADAL" clId="{BE957D8F-F9BD-4E26-9906-024469EC138A}" dt="2025-06-11T13:49:12.924" v="975"/>
          <ac:picMkLst>
            <pc:docMk/>
            <pc:sldMk cId="2481495537" sldId="289"/>
            <ac:picMk id="3" creationId="{D0DEE859-3808-522B-4B23-9FC7A906D2A9}"/>
          </ac:picMkLst>
        </pc:picChg>
      </pc:sldChg>
      <pc:sldChg chg="addSp modSp">
        <pc:chgData name="Laia  Albertí" userId="5ab14dec-3f69-4207-a2db-ecf46bd4960b" providerId="ADAL" clId="{BE957D8F-F9BD-4E26-9906-024469EC138A}" dt="2025-06-11T13:49:11.266" v="974"/>
        <pc:sldMkLst>
          <pc:docMk/>
          <pc:sldMk cId="1262056464" sldId="290"/>
        </pc:sldMkLst>
        <pc:picChg chg="add mod">
          <ac:chgData name="Laia  Albertí" userId="5ab14dec-3f69-4207-a2db-ecf46bd4960b" providerId="ADAL" clId="{BE957D8F-F9BD-4E26-9906-024469EC138A}" dt="2025-06-11T13:49:11.266" v="974"/>
          <ac:picMkLst>
            <pc:docMk/>
            <pc:sldMk cId="1262056464" sldId="290"/>
            <ac:picMk id="3" creationId="{1D057C2F-6E1E-7642-5D0B-ABCBC4C04909}"/>
          </ac:picMkLst>
        </pc:picChg>
      </pc:sldChg>
      <pc:sldChg chg="addSp delSp modSp add mod">
        <pc:chgData name="Laia  Albertí" userId="5ab14dec-3f69-4207-a2db-ecf46bd4960b" providerId="ADAL" clId="{BE957D8F-F9BD-4E26-9906-024469EC138A}" dt="2025-06-11T13:57:59.241" v="1056" actId="20577"/>
        <pc:sldMkLst>
          <pc:docMk/>
          <pc:sldMk cId="4145653252" sldId="291"/>
        </pc:sldMkLst>
        <pc:spChg chg="mod">
          <ac:chgData name="Laia  Albertí" userId="5ab14dec-3f69-4207-a2db-ecf46bd4960b" providerId="ADAL" clId="{BE957D8F-F9BD-4E26-9906-024469EC138A}" dt="2025-06-11T13:57:59.241" v="1056" actId="20577"/>
          <ac:spMkLst>
            <pc:docMk/>
            <pc:sldMk cId="4145653252" sldId="291"/>
            <ac:spMk id="4" creationId="{A67216AD-AB1B-3BE3-DD5B-D904B6AA7852}"/>
          </ac:spMkLst>
        </pc:spChg>
        <pc:picChg chg="add del mod">
          <ac:chgData name="Laia  Albertí" userId="5ab14dec-3f69-4207-a2db-ecf46bd4960b" providerId="ADAL" clId="{BE957D8F-F9BD-4E26-9906-024469EC138A}" dt="2025-06-11T13:51:16.981" v="998" actId="478"/>
          <ac:picMkLst>
            <pc:docMk/>
            <pc:sldMk cId="4145653252" sldId="291"/>
            <ac:picMk id="2" creationId="{332DAE90-822C-AD75-495F-3A5FA8578089}"/>
          </ac:picMkLst>
        </pc:picChg>
      </pc:sldChg>
      <pc:sldChg chg="addSp delSp modSp add mod">
        <pc:chgData name="Laia  Albertí" userId="5ab14dec-3f69-4207-a2db-ecf46bd4960b" providerId="ADAL" clId="{BE957D8F-F9BD-4E26-9906-024469EC138A}" dt="2025-06-11T13:51:12.149" v="996" actId="478"/>
        <pc:sldMkLst>
          <pc:docMk/>
          <pc:sldMk cId="1997625494" sldId="292"/>
        </pc:sldMkLst>
        <pc:picChg chg="add del mod">
          <ac:chgData name="Laia  Albertí" userId="5ab14dec-3f69-4207-a2db-ecf46bd4960b" providerId="ADAL" clId="{BE957D8F-F9BD-4E26-9906-024469EC138A}" dt="2025-06-11T13:51:12.149" v="996" actId="478"/>
          <ac:picMkLst>
            <pc:docMk/>
            <pc:sldMk cId="1997625494" sldId="292"/>
            <ac:picMk id="3" creationId="{CB83FD34-8A35-2494-BDC1-BE43C682C162}"/>
          </ac:picMkLst>
        </pc:picChg>
      </pc:sldChg>
      <pc:sldChg chg="addSp delSp modSp add mod setBg delDesignElem">
        <pc:chgData name="Laia  Albertí" userId="5ab14dec-3f69-4207-a2db-ecf46bd4960b" providerId="ADAL" clId="{BE957D8F-F9BD-4E26-9906-024469EC138A}" dt="2025-06-11T13:52:06.875" v="1001" actId="1076"/>
        <pc:sldMkLst>
          <pc:docMk/>
          <pc:sldMk cId="3380691420" sldId="293"/>
        </pc:sldMkLst>
        <pc:spChg chg="add mod">
          <ac:chgData name="Laia  Albertí" userId="5ab14dec-3f69-4207-a2db-ecf46bd4960b" providerId="ADAL" clId="{BE957D8F-F9BD-4E26-9906-024469EC138A}" dt="2025-06-10T09:48:53.312" v="725" actId="20577"/>
          <ac:spMkLst>
            <pc:docMk/>
            <pc:sldMk cId="3380691420" sldId="293"/>
            <ac:spMk id="2" creationId="{B7ACFA53-C66E-C2B6-E04D-EFA58D83BFC8}"/>
          </ac:spMkLst>
        </pc:spChg>
        <pc:picChg chg="mod">
          <ac:chgData name="Laia  Albertí" userId="5ab14dec-3f69-4207-a2db-ecf46bd4960b" providerId="ADAL" clId="{BE957D8F-F9BD-4E26-9906-024469EC138A}" dt="2025-06-11T13:52:03.881" v="999" actId="1076"/>
          <ac:picMkLst>
            <pc:docMk/>
            <pc:sldMk cId="3380691420" sldId="293"/>
            <ac:picMk id="3" creationId="{3D91DF6E-6048-70C8-C94B-6187DC81F931}"/>
          </ac:picMkLst>
        </pc:picChg>
        <pc:picChg chg="add del mod">
          <ac:chgData name="Laia  Albertí" userId="5ab14dec-3f69-4207-a2db-ecf46bd4960b" providerId="ADAL" clId="{BE957D8F-F9BD-4E26-9906-024469EC138A}" dt="2025-06-11T13:51:05.954" v="993" actId="478"/>
          <ac:picMkLst>
            <pc:docMk/>
            <pc:sldMk cId="3380691420" sldId="293"/>
            <ac:picMk id="4" creationId="{A8B5C7A6-D34E-9855-EEEA-74599662C346}"/>
          </ac:picMkLst>
        </pc:picChg>
        <pc:picChg chg="mod">
          <ac:chgData name="Laia  Albertí" userId="5ab14dec-3f69-4207-a2db-ecf46bd4960b" providerId="ADAL" clId="{BE957D8F-F9BD-4E26-9906-024469EC138A}" dt="2025-06-11T13:52:06.875" v="1001" actId="1076"/>
          <ac:picMkLst>
            <pc:docMk/>
            <pc:sldMk cId="3380691420" sldId="293"/>
            <ac:picMk id="10" creationId="{689A7A5D-B57D-8F64-E7AD-96B2AFB50C83}"/>
          </ac:picMkLst>
        </pc:picChg>
        <pc:picChg chg="mod">
          <ac:chgData name="Laia  Albertí" userId="5ab14dec-3f69-4207-a2db-ecf46bd4960b" providerId="ADAL" clId="{BE957D8F-F9BD-4E26-9906-024469EC138A}" dt="2025-06-11T13:52:05.089" v="1000" actId="1076"/>
          <ac:picMkLst>
            <pc:docMk/>
            <pc:sldMk cId="3380691420" sldId="293"/>
            <ac:picMk id="13" creationId="{95405FA9-86B0-0BC4-725C-C5EF97CE462D}"/>
          </ac:picMkLst>
        </pc:picChg>
      </pc:sldChg>
      <pc:sldChg chg="add del">
        <pc:chgData name="Laia  Albertí" userId="5ab14dec-3f69-4207-a2db-ecf46bd4960b" providerId="ADAL" clId="{BE957D8F-F9BD-4E26-9906-024469EC138A}" dt="2025-06-06T10:20:19.610" v="286" actId="2696"/>
        <pc:sldMkLst>
          <pc:docMk/>
          <pc:sldMk cId="2822153277" sldId="294"/>
        </pc:sldMkLst>
      </pc:sldChg>
      <pc:sldChg chg="addSp delSp modSp add mod">
        <pc:chgData name="Laia  Albertí" userId="5ab14dec-3f69-4207-a2db-ecf46bd4960b" providerId="ADAL" clId="{BE957D8F-F9BD-4E26-9906-024469EC138A}" dt="2025-06-11T13:50:52.389" v="986" actId="478"/>
        <pc:sldMkLst>
          <pc:docMk/>
          <pc:sldMk cId="2276852365" sldId="295"/>
        </pc:sldMkLst>
        <pc:picChg chg="add del mod">
          <ac:chgData name="Laia  Albertí" userId="5ab14dec-3f69-4207-a2db-ecf46bd4960b" providerId="ADAL" clId="{BE957D8F-F9BD-4E26-9906-024469EC138A}" dt="2025-06-11T13:50:52.389" v="986" actId="478"/>
          <ac:picMkLst>
            <pc:docMk/>
            <pc:sldMk cId="2276852365" sldId="295"/>
            <ac:picMk id="6" creationId="{F1213631-A9AF-C0CC-E4BA-B699EAFD432F}"/>
          </ac:picMkLst>
        </pc:picChg>
        <pc:picChg chg="mod">
          <ac:chgData name="Laia  Albertí" userId="5ab14dec-3f69-4207-a2db-ecf46bd4960b" providerId="ADAL" clId="{BE957D8F-F9BD-4E26-9906-024469EC138A}" dt="2025-06-11T13:48:10.306" v="954" actId="1076"/>
          <ac:picMkLst>
            <pc:docMk/>
            <pc:sldMk cId="2276852365" sldId="295"/>
            <ac:picMk id="13" creationId="{B77A1E65-226B-D8CD-065A-E9D870C64CE7}"/>
          </ac:picMkLst>
        </pc:picChg>
      </pc:sldChg>
      <pc:sldChg chg="addSp delSp modSp add mod">
        <pc:chgData name="Laia  Albertí" userId="5ab14dec-3f69-4207-a2db-ecf46bd4960b" providerId="ADAL" clId="{BE957D8F-F9BD-4E26-9906-024469EC138A}" dt="2025-06-11T13:50:48.088" v="985" actId="478"/>
        <pc:sldMkLst>
          <pc:docMk/>
          <pc:sldMk cId="2454011313" sldId="296"/>
        </pc:sldMkLst>
        <pc:picChg chg="add del mod">
          <ac:chgData name="Laia  Albertí" userId="5ab14dec-3f69-4207-a2db-ecf46bd4960b" providerId="ADAL" clId="{BE957D8F-F9BD-4E26-9906-024469EC138A}" dt="2025-06-11T13:50:48.088" v="985" actId="478"/>
          <ac:picMkLst>
            <pc:docMk/>
            <pc:sldMk cId="2454011313" sldId="296"/>
            <ac:picMk id="2" creationId="{FC89C741-4586-EAF3-64C0-B5A0AFAB87F1}"/>
          </ac:picMkLst>
        </pc:picChg>
        <pc:picChg chg="mod">
          <ac:chgData name="Laia  Albertí" userId="5ab14dec-3f69-4207-a2db-ecf46bd4960b" providerId="ADAL" clId="{BE957D8F-F9BD-4E26-9906-024469EC138A}" dt="2025-06-11T13:50:40.073" v="983" actId="1076"/>
          <ac:picMkLst>
            <pc:docMk/>
            <pc:sldMk cId="2454011313" sldId="296"/>
            <ac:picMk id="13" creationId="{F2506950-C2EB-6CC6-D2C5-D22101FF541C}"/>
          </ac:picMkLst>
        </pc:picChg>
        <pc:picChg chg="mod">
          <ac:chgData name="Laia  Albertí" userId="5ab14dec-3f69-4207-a2db-ecf46bd4960b" providerId="ADAL" clId="{BE957D8F-F9BD-4E26-9906-024469EC138A}" dt="2025-06-11T13:50:40.668" v="984" actId="1076"/>
          <ac:picMkLst>
            <pc:docMk/>
            <pc:sldMk cId="2454011313" sldId="296"/>
            <ac:picMk id="15" creationId="{2F27B0F4-B30B-ACB0-112E-CB86A182BC2D}"/>
          </ac:picMkLst>
        </pc:picChg>
      </pc:sldChg>
      <pc:sldChg chg="addSp modSp add">
        <pc:chgData name="Laia  Albertí" userId="5ab14dec-3f69-4207-a2db-ecf46bd4960b" providerId="ADAL" clId="{BE957D8F-F9BD-4E26-9906-024469EC138A}" dt="2025-06-11T13:48:30.344" v="961"/>
        <pc:sldMkLst>
          <pc:docMk/>
          <pc:sldMk cId="2717075789" sldId="297"/>
        </pc:sldMkLst>
        <pc:picChg chg="add mod">
          <ac:chgData name="Laia  Albertí" userId="5ab14dec-3f69-4207-a2db-ecf46bd4960b" providerId="ADAL" clId="{BE957D8F-F9BD-4E26-9906-024469EC138A}" dt="2025-06-11T13:48:30.344" v="961"/>
          <ac:picMkLst>
            <pc:docMk/>
            <pc:sldMk cId="2717075789" sldId="297"/>
            <ac:picMk id="2" creationId="{A836E353-C75F-D103-B5A9-3BD8EC0F1D52}"/>
          </ac:picMkLst>
        </pc:picChg>
      </pc:sldChg>
      <pc:sldChg chg="add">
        <pc:chgData name="Laia  Albertí" userId="5ab14dec-3f69-4207-a2db-ecf46bd4960b" providerId="ADAL" clId="{BE957D8F-F9BD-4E26-9906-024469EC138A}" dt="2025-06-06T10:10:45.077" v="269"/>
        <pc:sldMkLst>
          <pc:docMk/>
          <pc:sldMk cId="1100408781" sldId="298"/>
        </pc:sldMkLst>
      </pc:sldChg>
      <pc:sldChg chg="addSp delSp add del setBg delDesignElem">
        <pc:chgData name="Laia  Albertí" userId="5ab14dec-3f69-4207-a2db-ecf46bd4960b" providerId="ADAL" clId="{BE957D8F-F9BD-4E26-9906-024469EC138A}" dt="2025-06-10T09:49:34.983" v="728"/>
        <pc:sldMkLst>
          <pc:docMk/>
          <pc:sldMk cId="480762495" sldId="299"/>
        </pc:sldMkLst>
        <pc:spChg chg="add del">
          <ac:chgData name="Laia  Albertí" userId="5ab14dec-3f69-4207-a2db-ecf46bd4960b" providerId="ADAL" clId="{BE957D8F-F9BD-4E26-9906-024469EC138A}" dt="2025-06-10T09:49:34.983" v="728"/>
          <ac:spMkLst>
            <pc:docMk/>
            <pc:sldMk cId="480762495" sldId="299"/>
            <ac:spMk id="10" creationId="{1915F9C7-6DCD-1FF1-F98F-5CEDF4482EF6}"/>
          </ac:spMkLst>
        </pc:spChg>
        <pc:spChg chg="add del">
          <ac:chgData name="Laia  Albertí" userId="5ab14dec-3f69-4207-a2db-ecf46bd4960b" providerId="ADAL" clId="{BE957D8F-F9BD-4E26-9906-024469EC138A}" dt="2025-06-10T09:49:34.983" v="728"/>
          <ac:spMkLst>
            <pc:docMk/>
            <pc:sldMk cId="480762495" sldId="299"/>
            <ac:spMk id="12" creationId="{226633EE-9CD6-B50A-35DB-ECF6BD55D63E}"/>
          </ac:spMkLst>
        </pc:spChg>
      </pc:sldChg>
      <pc:sldChg chg="addSp delSp modSp add mod ord">
        <pc:chgData name="Laia  Albertí" userId="5ab14dec-3f69-4207-a2db-ecf46bd4960b" providerId="ADAL" clId="{BE957D8F-F9BD-4E26-9906-024469EC138A}" dt="2025-06-11T13:50:27.242" v="979" actId="688"/>
        <pc:sldMkLst>
          <pc:docMk/>
          <pc:sldMk cId="483385271" sldId="299"/>
        </pc:sldMkLst>
        <pc:spChg chg="mod">
          <ac:chgData name="Laia  Albertí" userId="5ab14dec-3f69-4207-a2db-ecf46bd4960b" providerId="ADAL" clId="{BE957D8F-F9BD-4E26-9906-024469EC138A}" dt="2025-06-11T13:38:51.991" v="873" actId="1076"/>
          <ac:spMkLst>
            <pc:docMk/>
            <pc:sldMk cId="483385271" sldId="299"/>
            <ac:spMk id="9" creationId="{9E6425A4-AE8D-049D-0B15-F3EF637C727E}"/>
          </ac:spMkLst>
        </pc:spChg>
        <pc:spChg chg="mod">
          <ac:chgData name="Laia  Albertí" userId="5ab14dec-3f69-4207-a2db-ecf46bd4960b" providerId="ADAL" clId="{BE957D8F-F9BD-4E26-9906-024469EC138A}" dt="2025-06-11T13:38:42.015" v="871" actId="1076"/>
          <ac:spMkLst>
            <pc:docMk/>
            <pc:sldMk cId="483385271" sldId="299"/>
            <ac:spMk id="10" creationId="{0908A9D5-4EB8-6184-F374-9C41841E64EE}"/>
          </ac:spMkLst>
        </pc:spChg>
        <pc:spChg chg="add del">
          <ac:chgData name="Laia  Albertí" userId="5ab14dec-3f69-4207-a2db-ecf46bd4960b" providerId="ADAL" clId="{BE957D8F-F9BD-4E26-9906-024469EC138A}" dt="2025-06-11T13:38:14.744" v="865" actId="11529"/>
          <ac:spMkLst>
            <pc:docMk/>
            <pc:sldMk cId="483385271" sldId="299"/>
            <ac:spMk id="14" creationId="{5EF266CB-BB03-55C8-5938-CA863E65AF7F}"/>
          </ac:spMkLst>
        </pc:spChg>
        <pc:picChg chg="add del mod modCrop">
          <ac:chgData name="Laia  Albertí" userId="5ab14dec-3f69-4207-a2db-ecf46bd4960b" providerId="ADAL" clId="{BE957D8F-F9BD-4E26-9906-024469EC138A}" dt="2025-06-11T13:28:35.021" v="838" actId="478"/>
          <ac:picMkLst>
            <pc:docMk/>
            <pc:sldMk cId="483385271" sldId="299"/>
            <ac:picMk id="3" creationId="{E863FDEF-3600-BB17-2B0D-33F1CEFF14A2}"/>
          </ac:picMkLst>
        </pc:picChg>
        <pc:picChg chg="del">
          <ac:chgData name="Laia  Albertí" userId="5ab14dec-3f69-4207-a2db-ecf46bd4960b" providerId="ADAL" clId="{BE957D8F-F9BD-4E26-9906-024469EC138A}" dt="2025-06-11T13:14:05.121" v="786" actId="478"/>
          <ac:picMkLst>
            <pc:docMk/>
            <pc:sldMk cId="483385271" sldId="299"/>
            <ac:picMk id="7" creationId="{C9C7B858-5022-8DF7-14A5-758273DD7454}"/>
          </ac:picMkLst>
        </pc:picChg>
        <pc:picChg chg="add del mod">
          <ac:chgData name="Laia  Albertí" userId="5ab14dec-3f69-4207-a2db-ecf46bd4960b" providerId="ADAL" clId="{BE957D8F-F9BD-4E26-9906-024469EC138A}" dt="2025-06-11T13:30:43.692" v="843" actId="478"/>
          <ac:picMkLst>
            <pc:docMk/>
            <pc:sldMk cId="483385271" sldId="299"/>
            <ac:picMk id="11" creationId="{F7A7474E-8151-BBC3-BB79-2D99CE27F071}"/>
          </ac:picMkLst>
        </pc:picChg>
        <pc:picChg chg="add mod ord">
          <ac:chgData name="Laia  Albertí" userId="5ab14dec-3f69-4207-a2db-ecf46bd4960b" providerId="ADAL" clId="{BE957D8F-F9BD-4E26-9906-024469EC138A}" dt="2025-06-11T13:38:31.614" v="868" actId="1076"/>
          <ac:picMkLst>
            <pc:docMk/>
            <pc:sldMk cId="483385271" sldId="299"/>
            <ac:picMk id="13" creationId="{B71EFA36-36C8-54FD-2EAC-84C3A5748145}"/>
          </ac:picMkLst>
        </pc:picChg>
        <pc:picChg chg="add del mod">
          <ac:chgData name="Laia  Albertí" userId="5ab14dec-3f69-4207-a2db-ecf46bd4960b" providerId="ADAL" clId="{BE957D8F-F9BD-4E26-9906-024469EC138A}" dt="2025-06-11T13:50:27.242" v="979" actId="688"/>
          <ac:picMkLst>
            <pc:docMk/>
            <pc:sldMk cId="483385271" sldId="299"/>
            <ac:picMk id="17" creationId="{F1F2DBA9-E5A0-DF2D-AD45-B22BDBB5D416}"/>
          </ac:picMkLst>
        </pc:picChg>
        <pc:picChg chg="add mod">
          <ac:chgData name="Laia  Albertí" userId="5ab14dec-3f69-4207-a2db-ecf46bd4960b" providerId="ADAL" clId="{BE957D8F-F9BD-4E26-9906-024469EC138A}" dt="2025-06-11T13:49:08.768" v="973"/>
          <ac:picMkLst>
            <pc:docMk/>
            <pc:sldMk cId="483385271" sldId="299"/>
            <ac:picMk id="18" creationId="{9CC2F061-CAD5-2CB6-BEC6-E335F0FA5D36}"/>
          </ac:picMkLst>
        </pc:picChg>
        <pc:cxnChg chg="mod">
          <ac:chgData name="Laia  Albertí" userId="5ab14dec-3f69-4207-a2db-ecf46bd4960b" providerId="ADAL" clId="{BE957D8F-F9BD-4E26-9906-024469EC138A}" dt="2025-06-11T13:39:16.024" v="875" actId="1076"/>
          <ac:cxnSpMkLst>
            <pc:docMk/>
            <pc:sldMk cId="483385271" sldId="299"/>
            <ac:cxnSpMk id="20" creationId="{0D620F17-F310-49BD-7DFC-F53EAAFD1098}"/>
          </ac:cxnSpMkLst>
        </pc:cxnChg>
        <pc:cxnChg chg="mod">
          <ac:chgData name="Laia  Albertí" userId="5ab14dec-3f69-4207-a2db-ecf46bd4960b" providerId="ADAL" clId="{BE957D8F-F9BD-4E26-9906-024469EC138A}" dt="2025-06-11T13:38:37.439" v="870" actId="1076"/>
          <ac:cxnSpMkLst>
            <pc:docMk/>
            <pc:sldMk cId="483385271" sldId="299"/>
            <ac:cxnSpMk id="21" creationId="{296D1944-6089-5A0E-18E5-7D1C46DB75D9}"/>
          </ac:cxnSpMkLst>
        </pc:cxnChg>
      </pc:sldChg>
      <pc:sldChg chg="add del">
        <pc:chgData name="Laia  Albertí" userId="5ab14dec-3f69-4207-a2db-ecf46bd4960b" providerId="ADAL" clId="{BE957D8F-F9BD-4E26-9906-024469EC138A}" dt="2025-06-10T10:09:09.978" v="750"/>
        <pc:sldMkLst>
          <pc:docMk/>
          <pc:sldMk cId="1121283936" sldId="299"/>
        </pc:sldMkLst>
      </pc:sldChg>
      <pc:sldChg chg="add del">
        <pc:chgData name="Laia  Albertí" userId="5ab14dec-3f69-4207-a2db-ecf46bd4960b" providerId="ADAL" clId="{BE957D8F-F9BD-4E26-9906-024469EC138A}" dt="2025-06-10T10:04:17.607" v="732" actId="2696"/>
        <pc:sldMkLst>
          <pc:docMk/>
          <pc:sldMk cId="1211262526" sldId="299"/>
        </pc:sldMkLst>
      </pc:sldChg>
      <pc:sldChg chg="add del">
        <pc:chgData name="Laia  Albertí" userId="5ab14dec-3f69-4207-a2db-ecf46bd4960b" providerId="ADAL" clId="{BE957D8F-F9BD-4E26-9906-024469EC138A}" dt="2025-06-10T10:02:36.386" v="730"/>
        <pc:sldMkLst>
          <pc:docMk/>
          <pc:sldMk cId="2383481396" sldId="299"/>
        </pc:sldMkLst>
      </pc:sldChg>
      <pc:sldChg chg="add del">
        <pc:chgData name="Laia  Albertí" userId="5ab14dec-3f69-4207-a2db-ecf46bd4960b" providerId="ADAL" clId="{BE957D8F-F9BD-4E26-9906-024469EC138A}" dt="2025-06-10T09:47:10.579" v="678"/>
        <pc:sldMkLst>
          <pc:docMk/>
          <pc:sldMk cId="2396565862" sldId="299"/>
        </pc:sldMkLst>
      </pc:sldChg>
      <pc:sldChg chg="addSp modSp new del mod ord modNotesTx">
        <pc:chgData name="Laia  Albertí" userId="5ab14dec-3f69-4207-a2db-ecf46bd4960b" providerId="ADAL" clId="{BE957D8F-F9BD-4E26-9906-024469EC138A}" dt="2025-06-06T10:30:17.989" v="629" actId="2696"/>
        <pc:sldMkLst>
          <pc:docMk/>
          <pc:sldMk cId="4223573871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999B4-1F91-4A00-8C44-B6901EE80682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AD2CF-1082-4107-8551-060C2DE9BAD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108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/>
              <a:t>Siurell aquí o a la </a:t>
            </a:r>
            <a:r>
              <a:rPr lang="ca-ES" err="1"/>
              <a:t>diapo</a:t>
            </a:r>
            <a:r>
              <a:rPr lang="ca-ES"/>
              <a:t> 9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33708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11977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r>
              <a:rPr lang="es-ES"/>
              <a:t>Infantil 1 o dos </a:t>
            </a:r>
            <a:r>
              <a:rPr lang="es-ES" err="1"/>
              <a:t>pics</a:t>
            </a:r>
            <a:r>
              <a:rPr lang="es-ES"/>
              <a:t> a la platja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6086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2816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5914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r>
              <a:rPr lang="es-ES">
                <a:ea typeface="Calibri"/>
                <a:cs typeface="Calibri"/>
              </a:rPr>
              <a:t>En relación a los juegos socioeducativos. 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08559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23240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/>
              <a:t>Arenal tenen una </a:t>
            </a:r>
            <a:r>
              <a:rPr lang="ca-ES" err="1"/>
              <a:t>diapo</a:t>
            </a:r>
            <a:r>
              <a:rPr lang="ca-ES"/>
              <a:t> amb els colors i grups, orientatiu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7355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22789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43140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9629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EE8C0-6DFB-27F5-88B0-7A3561764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45459A0-AD0E-6727-F562-CCC4DC390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055C73F-FCF7-DFBF-6626-B3938D7FF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CCD3B9-AA16-0FE2-4F03-62FBCB0A3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6431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89058-7F62-929D-EC00-2E7DDBB9D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0D98185-6325-119E-4C72-7C86A7FFA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B57EF24-231E-5CFE-A515-D77D5F4EE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r>
              <a:rPr lang="es-ES"/>
              <a:t>CANVIAR ENTRADA: BAILÉN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2F3E43-DEA7-4844-0A89-616E0F4FB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95306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r>
              <a:rPr lang="es-ES"/>
              <a:t>CANVIAR ENTRADA: BAILÉN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09980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09980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17757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41624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84129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2634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51372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2595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>
              <a:ea typeface="Calibri"/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76554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12553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r>
              <a:rPr lang="es-ES"/>
              <a:t>REVISAR FOTOS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17968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/>
              <a:t>Actualitzar fotos equips</a:t>
            </a:r>
          </a:p>
          <a:p>
            <a:r>
              <a:rPr lang="ca-ES">
                <a:ea typeface="Calibri"/>
                <a:cs typeface="Calibri"/>
              </a:rPr>
              <a:t>En la </a:t>
            </a:r>
            <a:r>
              <a:rPr lang="ca-ES" err="1">
                <a:ea typeface="Calibri"/>
                <a:cs typeface="Calibri"/>
              </a:rPr>
              <a:t>siguiente</a:t>
            </a:r>
            <a:r>
              <a:rPr lang="ca-ES">
                <a:ea typeface="Calibri"/>
                <a:cs typeface="Calibri"/>
              </a:rPr>
              <a:t> </a:t>
            </a:r>
            <a:r>
              <a:rPr lang="ca-ES" err="1">
                <a:ea typeface="Calibri"/>
                <a:cs typeface="Calibri"/>
              </a:rPr>
              <a:t>reunión</a:t>
            </a:r>
            <a:r>
              <a:rPr lang="ca-ES">
                <a:ea typeface="Calibri"/>
                <a:cs typeface="Calibri"/>
              </a:rPr>
              <a:t> definitiva </a:t>
            </a:r>
            <a:r>
              <a:rPr lang="ca-ES" err="1">
                <a:ea typeface="Calibri"/>
                <a:cs typeface="Calibri"/>
              </a:rPr>
              <a:t>conocereis</a:t>
            </a:r>
            <a:r>
              <a:rPr lang="ca-ES">
                <a:ea typeface="Calibri"/>
                <a:cs typeface="Calibri"/>
              </a:rPr>
              <a:t> al directores de los Centros.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85048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endParaRPr lang="es-ES">
              <a:ea typeface="Calibri"/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20556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algn="just"/>
            <a:r>
              <a:rPr lang="es-ES" err="1"/>
              <a:t>Afegir</a:t>
            </a:r>
            <a:r>
              <a:rPr lang="es-ES"/>
              <a:t> el </a:t>
            </a:r>
            <a:r>
              <a:rPr lang="es-ES" err="1"/>
              <a:t>siurell</a:t>
            </a:r>
            <a:r>
              <a:rPr lang="es-ES"/>
              <a:t> aquí o a la primera fulla?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AD2CF-1082-4107-8551-060C2DE9BAD0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11104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58874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435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409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5681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5355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34949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90579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299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223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6243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1774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A92AB-5B2A-4EC6-B3B3-851C2FEC50F9}" type="datetimeFigureOut">
              <a:rPr lang="ca-ES" smtClean="0"/>
              <a:t>16/6/2025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F700F-8AE8-449B-82D1-5299100197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6029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Word_Document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8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9.sv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18" Type="http://schemas.openxmlformats.org/officeDocument/2006/relationships/image" Target="../media/image77.svg"/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19" Type="http://schemas.openxmlformats.org/officeDocument/2006/relationships/image" Target="../media/image78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18" Type="http://schemas.openxmlformats.org/officeDocument/2006/relationships/image" Target="../media/image95.svg"/><Relationship Id="rId26" Type="http://schemas.openxmlformats.org/officeDocument/2006/relationships/image" Target="../media/image102.png"/><Relationship Id="rId3" Type="http://schemas.openxmlformats.org/officeDocument/2006/relationships/image" Target="../media/image8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17" Type="http://schemas.openxmlformats.org/officeDocument/2006/relationships/image" Target="../media/image94.png"/><Relationship Id="rId25" Type="http://schemas.openxmlformats.org/officeDocument/2006/relationships/image" Target="../media/image101.gi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3.svg"/><Relationship Id="rId20" Type="http://schemas.openxmlformats.org/officeDocument/2006/relationships/image" Target="../media/image9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24" Type="http://schemas.openxmlformats.org/officeDocument/2006/relationships/image" Target="../media/image57.png"/><Relationship Id="rId5" Type="http://schemas.openxmlformats.org/officeDocument/2006/relationships/image" Target="../media/image82.svg"/><Relationship Id="rId15" Type="http://schemas.openxmlformats.org/officeDocument/2006/relationships/image" Target="../media/image92.png"/><Relationship Id="rId23" Type="http://schemas.openxmlformats.org/officeDocument/2006/relationships/image" Target="../media/image100.svg"/><Relationship Id="rId10" Type="http://schemas.openxmlformats.org/officeDocument/2006/relationships/image" Target="../media/image87.sv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svg"/><Relationship Id="rId22" Type="http://schemas.openxmlformats.org/officeDocument/2006/relationships/image" Target="../media/image99.svg"/><Relationship Id="rId27" Type="http://schemas.openxmlformats.org/officeDocument/2006/relationships/image" Target="../media/image10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3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0" Type="http://schemas.openxmlformats.org/officeDocument/2006/relationships/image" Target="../media/image24.jpeg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6" name="Imagen 15" descr="Imagen que contiene animal&#10;&#10;Descripción generada con confianza alta">
            <a:extLst>
              <a:ext uri="{FF2B5EF4-FFF2-40B4-BE49-F238E27FC236}">
                <a16:creationId xmlns:a16="http://schemas.microsoft.com/office/drawing/2014/main" id="{3E33D33A-3A05-48AA-95EB-BF1EFC0F8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4300"/>
            <a:ext cx="8008095" cy="296422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5EECAC7C-2C28-ACB5-472D-4CA7BC5D0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017">
            <a:off x="6003861" y="5202973"/>
            <a:ext cx="2522148" cy="542296"/>
          </a:xfrm>
          <a:prstGeom prst="rect">
            <a:avLst/>
          </a:prstGeom>
        </p:spPr>
      </p:pic>
      <p:pic>
        <p:nvPicPr>
          <p:cNvPr id="6" name="Imatge 5" descr="Imatge que conté text, flor, Full de mà, disseny gràfic&#10;&#10;Descripció generada automàticament">
            <a:extLst>
              <a:ext uri="{FF2B5EF4-FFF2-40B4-BE49-F238E27FC236}">
                <a16:creationId xmlns:a16="http://schemas.microsoft.com/office/drawing/2014/main" id="{22E7D578-F063-C985-20A9-9C824B08E8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8" t="92732" r="31930"/>
          <a:stretch/>
        </p:blipFill>
        <p:spPr>
          <a:xfrm rot="21345308">
            <a:off x="3486913" y="4677084"/>
            <a:ext cx="2168276" cy="1020416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0FDEE20D-18C3-843F-03B5-38D1C9A4A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5209">
            <a:off x="1174603" y="4906708"/>
            <a:ext cx="2160000" cy="561170"/>
          </a:xfrm>
          <a:prstGeom prst="rect">
            <a:avLst/>
          </a:prstGeom>
        </p:spPr>
      </p:pic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326F567E-586A-1EFF-46B8-32C4EE9AEC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924">
            <a:off x="5804213" y="4557092"/>
            <a:ext cx="2490364" cy="615862"/>
          </a:xfrm>
          <a:prstGeom prst="rect">
            <a:avLst/>
          </a:prstGeom>
        </p:spPr>
      </p:pic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92AEB348-5725-73CB-D07A-359609E05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673">
            <a:off x="682855" y="1582005"/>
            <a:ext cx="4402424" cy="2734969"/>
          </a:xfrm>
          <a:prstGeom prst="rect">
            <a:avLst/>
          </a:prstGeom>
        </p:spPr>
      </p:pic>
      <p:pic>
        <p:nvPicPr>
          <p:cNvPr id="4" name="Imagen 3" descr="Una caricatura de una playa&#10;&#10;El contenido generado por IA puede ser incorrecto.">
            <a:extLst>
              <a:ext uri="{FF2B5EF4-FFF2-40B4-BE49-F238E27FC236}">
                <a16:creationId xmlns:a16="http://schemas.microsoft.com/office/drawing/2014/main" id="{E905F815-2FA7-1721-AD66-D8CD99CB37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947">
            <a:off x="5328915" y="1225599"/>
            <a:ext cx="2872460" cy="29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16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D9D7D-67A5-2BF1-5EEB-07A03504268F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Activitats, programacions i horari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95C058-EB23-9C28-DBA6-00D719EDE3F0}"/>
              </a:ext>
            </a:extLst>
          </p:cNvPr>
          <p:cNvSpPr txBox="1"/>
          <p:nvPr/>
        </p:nvSpPr>
        <p:spPr>
          <a:xfrm>
            <a:off x="567971" y="1334246"/>
            <a:ext cx="301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>
                <a:latin typeface="Nunito" panose="02000503030000020003" pitchFamily="2" charset="0"/>
              </a:rPr>
              <a:t>Exemple de programació:</a:t>
            </a: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12B1C307-AA6A-F789-4880-F1DF92CD1F77}"/>
              </a:ext>
            </a:extLst>
          </p:cNvPr>
          <p:cNvGrpSpPr/>
          <p:nvPr/>
        </p:nvGrpSpPr>
        <p:grpSpPr>
          <a:xfrm>
            <a:off x="3383280" y="615658"/>
            <a:ext cx="1886025" cy="1769930"/>
            <a:chOff x="-154462" y="-355791"/>
            <a:chExt cx="812800" cy="850900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5B73049A-6014-A5A7-D809-F38DF0E791BD}"/>
                </a:ext>
              </a:extLst>
            </p:cNvPr>
            <p:cNvSpPr/>
            <p:nvPr/>
          </p:nvSpPr>
          <p:spPr>
            <a:xfrm>
              <a:off x="0" y="0"/>
              <a:ext cx="503876" cy="148389"/>
            </a:xfrm>
            <a:custGeom>
              <a:avLst/>
              <a:gdLst/>
              <a:ahLst/>
              <a:cxnLst/>
              <a:rect l="l" t="t" r="r" b="b"/>
              <a:pathLst>
                <a:path w="503876" h="148389">
                  <a:moveTo>
                    <a:pt x="0" y="0"/>
                  </a:moveTo>
                  <a:lnTo>
                    <a:pt x="503876" y="0"/>
                  </a:lnTo>
                  <a:lnTo>
                    <a:pt x="503876" y="148389"/>
                  </a:lnTo>
                  <a:lnTo>
                    <a:pt x="0" y="14838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TextBox 4">
              <a:extLst>
                <a:ext uri="{FF2B5EF4-FFF2-40B4-BE49-F238E27FC236}">
                  <a16:creationId xmlns:a16="http://schemas.microsoft.com/office/drawing/2014/main" id="{CDBACD98-2F57-581E-45E9-5413FC48550E}"/>
                </a:ext>
              </a:extLst>
            </p:cNvPr>
            <p:cNvSpPr txBox="1"/>
            <p:nvPr/>
          </p:nvSpPr>
          <p:spPr>
            <a:xfrm>
              <a:off x="-154462" y="-355791"/>
              <a:ext cx="812800" cy="85090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2077"/>
                </a:lnSpc>
              </a:pPr>
              <a:r>
                <a:rPr lang="en-US" sz="1483" err="1">
                  <a:solidFill>
                    <a:srgbClr val="000000"/>
                  </a:solidFill>
                  <a:latin typeface="Nunito"/>
                </a:rPr>
                <a:t>Platja</a:t>
              </a:r>
              <a:endParaRPr lang="en-US" sz="1483">
                <a:solidFill>
                  <a:srgbClr val="000000"/>
                </a:solidFill>
                <a:latin typeface="Nunito"/>
              </a:endParaRPr>
            </a:p>
          </p:txBody>
        </p:sp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A30D9D2F-8786-6F8D-2772-3CDA17D3487B}"/>
              </a:ext>
            </a:extLst>
          </p:cNvPr>
          <p:cNvGrpSpPr/>
          <p:nvPr/>
        </p:nvGrpSpPr>
        <p:grpSpPr>
          <a:xfrm>
            <a:off x="4910892" y="615658"/>
            <a:ext cx="1886025" cy="1769930"/>
            <a:chOff x="-154462" y="-351256"/>
            <a:chExt cx="812800" cy="850900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4BD992A2-0066-DE4B-D719-980636A052AC}"/>
                </a:ext>
              </a:extLst>
            </p:cNvPr>
            <p:cNvSpPr/>
            <p:nvPr/>
          </p:nvSpPr>
          <p:spPr>
            <a:xfrm>
              <a:off x="0" y="0"/>
              <a:ext cx="503876" cy="148389"/>
            </a:xfrm>
            <a:custGeom>
              <a:avLst/>
              <a:gdLst/>
              <a:ahLst/>
              <a:cxnLst/>
              <a:rect l="l" t="t" r="r" b="b"/>
              <a:pathLst>
                <a:path w="503876" h="148389">
                  <a:moveTo>
                    <a:pt x="0" y="0"/>
                  </a:moveTo>
                  <a:lnTo>
                    <a:pt x="503876" y="0"/>
                  </a:lnTo>
                  <a:lnTo>
                    <a:pt x="503876" y="148389"/>
                  </a:lnTo>
                  <a:lnTo>
                    <a:pt x="0" y="14838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8F95E23B-9B28-2064-45CB-278709929618}"/>
                </a:ext>
              </a:extLst>
            </p:cNvPr>
            <p:cNvSpPr txBox="1"/>
            <p:nvPr/>
          </p:nvSpPr>
          <p:spPr>
            <a:xfrm>
              <a:off x="-154462" y="-351256"/>
              <a:ext cx="812800" cy="85090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2077"/>
                </a:lnSpc>
              </a:pPr>
              <a:r>
                <a:rPr lang="en-US" sz="1483" err="1">
                  <a:latin typeface="Nunito"/>
                </a:rPr>
                <a:t>Jocs</a:t>
              </a:r>
              <a:r>
                <a:rPr lang="en-US" sz="1483">
                  <a:latin typeface="Nunito"/>
                </a:rPr>
                <a:t> </a:t>
              </a:r>
              <a:r>
                <a:rPr lang="en-US" sz="1483" err="1">
                  <a:latin typeface="Nunito"/>
                </a:rPr>
                <a:t>d'aigua</a:t>
              </a:r>
              <a:endParaRPr lang="en-US" sz="1483">
                <a:latin typeface="Nunito"/>
              </a:endParaRPr>
            </a:p>
          </p:txBody>
        </p:sp>
      </p:grpSp>
      <p:grpSp>
        <p:nvGrpSpPr>
          <p:cNvPr id="37" name="Group 8">
            <a:extLst>
              <a:ext uri="{FF2B5EF4-FFF2-40B4-BE49-F238E27FC236}">
                <a16:creationId xmlns:a16="http://schemas.microsoft.com/office/drawing/2014/main" id="{B3CACEE6-5C33-6A71-037F-2D1F13493ABE}"/>
              </a:ext>
            </a:extLst>
          </p:cNvPr>
          <p:cNvGrpSpPr/>
          <p:nvPr/>
        </p:nvGrpSpPr>
        <p:grpSpPr>
          <a:xfrm>
            <a:off x="6448830" y="615657"/>
            <a:ext cx="1886025" cy="1769930"/>
            <a:chOff x="-150011" y="-114716"/>
            <a:chExt cx="812800" cy="850900"/>
          </a:xfrm>
        </p:grpSpPr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214867C7-238B-52F6-47A1-C783D6BC8AD6}"/>
                </a:ext>
              </a:extLst>
            </p:cNvPr>
            <p:cNvSpPr/>
            <p:nvPr/>
          </p:nvSpPr>
          <p:spPr>
            <a:xfrm>
              <a:off x="4451" y="245722"/>
              <a:ext cx="503876" cy="148389"/>
            </a:xfrm>
            <a:custGeom>
              <a:avLst/>
              <a:gdLst/>
              <a:ahLst/>
              <a:cxnLst/>
              <a:rect l="l" t="t" r="r" b="b"/>
              <a:pathLst>
                <a:path w="503876" h="148389">
                  <a:moveTo>
                    <a:pt x="0" y="0"/>
                  </a:moveTo>
                  <a:lnTo>
                    <a:pt x="503876" y="0"/>
                  </a:lnTo>
                  <a:lnTo>
                    <a:pt x="503876" y="148389"/>
                  </a:lnTo>
                  <a:lnTo>
                    <a:pt x="0" y="148389"/>
                  </a:lnTo>
                  <a:close/>
                </a:path>
              </a:pathLst>
            </a:custGeom>
            <a:solidFill>
              <a:srgbClr val="FFFAA4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3DE8747F-A4E1-C1BA-FCB9-AB70476281A3}"/>
                </a:ext>
              </a:extLst>
            </p:cNvPr>
            <p:cNvSpPr txBox="1"/>
            <p:nvPr/>
          </p:nvSpPr>
          <p:spPr>
            <a:xfrm>
              <a:off x="-150011" y="-114716"/>
              <a:ext cx="812800" cy="85090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2077"/>
                </a:lnSpc>
              </a:pPr>
              <a:r>
                <a:rPr lang="en-US" sz="1483">
                  <a:solidFill>
                    <a:srgbClr val="000000"/>
                  </a:solidFill>
                  <a:latin typeface="Nunito"/>
                </a:rPr>
                <a:t>Taller</a:t>
              </a:r>
            </a:p>
          </p:txBody>
        </p:sp>
      </p:grpSp>
      <p:graphicFrame>
        <p:nvGraphicFramePr>
          <p:cNvPr id="44" name="Objecte 43">
            <a:extLst>
              <a:ext uri="{FF2B5EF4-FFF2-40B4-BE49-F238E27FC236}">
                <a16:creationId xmlns:a16="http://schemas.microsoft.com/office/drawing/2014/main" id="{34D9ED3F-D097-D366-5497-FCD1D5613E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339649"/>
              </p:ext>
            </p:extLst>
          </p:nvPr>
        </p:nvGraphicFramePr>
        <p:xfrm>
          <a:off x="735013" y="2060575"/>
          <a:ext cx="8355012" cy="421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8878329" imgH="4482769" progId="Word.Document.12">
                  <p:embed/>
                </p:oleObj>
              </mc:Choice>
              <mc:Fallback>
                <p:oleObj name="Document" r:id="rId4" imgW="8878329" imgH="4482769" progId="Word.Document.12">
                  <p:embed/>
                  <p:pic>
                    <p:nvPicPr>
                      <p:cNvPr id="44" name="Objecte 43">
                        <a:extLst>
                          <a:ext uri="{FF2B5EF4-FFF2-40B4-BE49-F238E27FC236}">
                            <a16:creationId xmlns:a16="http://schemas.microsoft.com/office/drawing/2014/main" id="{34D9ED3F-D097-D366-5497-FCD1D5613E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5013" y="2060575"/>
                        <a:ext cx="8355012" cy="421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5600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Sortides i altres activitats fora del centre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B18080-DC4A-A88E-50DC-FA83FE35D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1806"/>
            <a:ext cx="9144000" cy="5866194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/>
            </a:endParaRPr>
          </a:p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 panose="02000503030000020003" pitchFamily="2" charset="0"/>
            </a:endParaRPr>
          </a:p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 panose="02000503030000020003" pitchFamily="2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993EDDE3-08B0-D6C7-94D1-B69DD33F6C8B}"/>
              </a:ext>
            </a:extLst>
          </p:cNvPr>
          <p:cNvSpPr txBox="1"/>
          <p:nvPr/>
        </p:nvSpPr>
        <p:spPr>
          <a:xfrm>
            <a:off x="-34867" y="493344"/>
            <a:ext cx="5419763" cy="32090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34695" lvl="1" indent="-285750" fontAlgn="ctr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a-ES">
              <a:latin typeface="Nunito"/>
            </a:endParaRPr>
          </a:p>
          <a:p>
            <a:pPr marL="734695" lvl="1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a-ES">
              <a:latin typeface="Nunito"/>
            </a:endParaRPr>
          </a:p>
          <a:p>
            <a:pPr marL="734695" lvl="1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a-ES" b="1">
                <a:latin typeface="Nunito"/>
              </a:rPr>
              <a:t>Platja:</a:t>
            </a:r>
          </a:p>
          <a:p>
            <a:pPr marL="1191895" lvl="2" indent="-285750" algn="just" fontAlgn="ctr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a-ES" sz="1800">
                <a:latin typeface="Nunito"/>
              </a:rPr>
              <a:t> Platja dos dies a la setmana: Sortides controlades </a:t>
            </a:r>
          </a:p>
          <a:p>
            <a:pPr marL="1191895" lvl="2" indent="-285750" fontAlgn="ctr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ca-ES" sz="1800">
              <a:latin typeface="Nunito" panose="02000503030000020003" pitchFamily="2" charset="0"/>
            </a:endParaRPr>
          </a:p>
          <a:p>
            <a:pPr marL="1191895" lvl="2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a-ES"/>
          </a:p>
          <a:p>
            <a:endParaRPr lang="ca-ES"/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DF81A001-C76A-2EB7-B577-925594DC27D9}"/>
              </a:ext>
            </a:extLst>
          </p:cNvPr>
          <p:cNvSpPr txBox="1"/>
          <p:nvPr/>
        </p:nvSpPr>
        <p:spPr>
          <a:xfrm>
            <a:off x="-37917" y="2972452"/>
            <a:ext cx="7470648" cy="28766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34695" lvl="1" indent="-285750" fontAlgn="ctr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a-ES">
              <a:latin typeface="Nunito"/>
            </a:endParaRPr>
          </a:p>
          <a:p>
            <a:pPr marL="734695" lvl="1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a-ES" b="1">
                <a:latin typeface="Nunito"/>
              </a:rPr>
              <a:t>Barri: (parcs i places)</a:t>
            </a:r>
          </a:p>
          <a:p>
            <a:pPr marL="1191895" lvl="2" indent="-285750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ca-ES" sz="1800">
                <a:latin typeface="Nunito"/>
              </a:rPr>
              <a:t>Sortides i caminades, a parcs i places del barri.</a:t>
            </a:r>
          </a:p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800">
              <a:latin typeface="Nunito"/>
            </a:endParaRPr>
          </a:p>
          <a:p>
            <a:pPr marL="906145" lvl="2">
              <a:lnSpc>
                <a:spcPct val="120000"/>
              </a:lnSpc>
              <a:spcAft>
                <a:spcPts val="800"/>
              </a:spcAft>
            </a:pPr>
            <a:endParaRPr lang="ca-ES" sz="1800">
              <a:latin typeface="Nunito"/>
            </a:endParaRPr>
          </a:p>
          <a:p>
            <a:pPr marL="1191895" lvl="2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a-ES"/>
          </a:p>
          <a:p>
            <a:endParaRPr lang="ca-ES"/>
          </a:p>
        </p:txBody>
      </p:sp>
      <p:pic>
        <p:nvPicPr>
          <p:cNvPr id="11" name="Imatge 10" descr="Imatge que conté a l’aire lliure, roba, cel, calçat&#10;&#10;Descripció generada automàticament">
            <a:extLst>
              <a:ext uri="{FF2B5EF4-FFF2-40B4-BE49-F238E27FC236}">
                <a16:creationId xmlns:a16="http://schemas.microsoft.com/office/drawing/2014/main" id="{32F25C56-D253-BE46-411F-506CB85CF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9" b="7728"/>
          <a:stretch/>
        </p:blipFill>
        <p:spPr>
          <a:xfrm>
            <a:off x="630695" y="4874741"/>
            <a:ext cx="3007456" cy="1648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tge 6" descr="Imatge que conté a l’aire lliure, terra, cel, Equipament per jugar a l’aire lliure&#10;&#10;Descripció generada automàticament">
            <a:extLst>
              <a:ext uri="{FF2B5EF4-FFF2-40B4-BE49-F238E27FC236}">
                <a16:creationId xmlns:a16="http://schemas.microsoft.com/office/drawing/2014/main" id="{8AA98590-44D0-7FC4-A469-121EB5D73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77" y="4811536"/>
            <a:ext cx="2053127" cy="1539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1778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BAF9822-2A3D-3790-9A9A-F43E2BFA2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49" y="1300474"/>
            <a:ext cx="2628669" cy="2204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Un grupo de personas caminando en la calle junto a un niño&#10;&#10;El contenido generado por IA puede ser incorrecto.">
            <a:extLst>
              <a:ext uri="{FF2B5EF4-FFF2-40B4-BE49-F238E27FC236}">
                <a16:creationId xmlns:a16="http://schemas.microsoft.com/office/drawing/2014/main" id="{B77A1E65-226B-D8CD-065A-E9D870C64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469">
            <a:off x="6783820" y="3676344"/>
            <a:ext cx="1871262" cy="2495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6852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Sortides i altres activitats fora del centre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B18080-DC4A-A88E-50DC-FA83FE35D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1806"/>
            <a:ext cx="9144000" cy="5866194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/>
            </a:endParaRPr>
          </a:p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 panose="02000503030000020003" pitchFamily="2" charset="0"/>
            </a:endParaRPr>
          </a:p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 panose="02000503030000020003" pitchFamily="2" charset="0"/>
            </a:endParaRP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12" name="QuadreDeText 11">
            <a:extLst>
              <a:ext uri="{FF2B5EF4-FFF2-40B4-BE49-F238E27FC236}">
                <a16:creationId xmlns:a16="http://schemas.microsoft.com/office/drawing/2014/main" id="{FA59347E-A593-FEBB-E43D-4AB36F70097B}"/>
              </a:ext>
            </a:extLst>
          </p:cNvPr>
          <p:cNvSpPr txBox="1"/>
          <p:nvPr/>
        </p:nvSpPr>
        <p:spPr>
          <a:xfrm>
            <a:off x="-436221" y="1163169"/>
            <a:ext cx="8140897" cy="2441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34695" lvl="1" indent="-285750" fontAlgn="ctr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a-ES">
              <a:latin typeface="Nunito"/>
            </a:endParaRPr>
          </a:p>
          <a:p>
            <a:pPr marL="1191895" lvl="2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a-ES" sz="1800" b="1">
                <a:latin typeface="Nunito"/>
              </a:rPr>
              <a:t>Museus</a:t>
            </a:r>
          </a:p>
          <a:p>
            <a:pPr marL="1649095" lvl="3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a-ES">
                <a:latin typeface="Nunito"/>
              </a:rPr>
              <a:t>Activitats al </a:t>
            </a:r>
            <a:r>
              <a:rPr lang="ca-ES" err="1">
                <a:latin typeface="Nunito"/>
              </a:rPr>
              <a:t>Caixafòrum</a:t>
            </a:r>
            <a:r>
              <a:rPr lang="ca-ES">
                <a:latin typeface="Nunito"/>
              </a:rPr>
              <a:t>: dividides per grups d’edat i dirigides per tècnics del museu.</a:t>
            </a:r>
          </a:p>
          <a:p>
            <a:pPr marL="1191895" lvl="2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a-ES"/>
          </a:p>
          <a:p>
            <a:endParaRPr lang="ca-ES"/>
          </a:p>
        </p:txBody>
      </p:sp>
      <p:pic>
        <p:nvPicPr>
          <p:cNvPr id="13" name="Imatge 12" descr="Imatge que conté roba, calçat, nen, persona&#10;&#10;Descripció generada automàticament">
            <a:extLst>
              <a:ext uri="{FF2B5EF4-FFF2-40B4-BE49-F238E27FC236}">
                <a16:creationId xmlns:a16="http://schemas.microsoft.com/office/drawing/2014/main" id="{F2506950-C2EB-6CC6-D2C5-D22101FF5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92" y="2883834"/>
            <a:ext cx="2376436" cy="1782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tge 14" descr="Imatge que conté roba, persona, nen, Cara humana&#10;&#10;Descripció generada automàticament">
            <a:extLst>
              <a:ext uri="{FF2B5EF4-FFF2-40B4-BE49-F238E27FC236}">
                <a16:creationId xmlns:a16="http://schemas.microsoft.com/office/drawing/2014/main" id="{2F27B0F4-B30B-ACB0-112E-CB86A182B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762">
            <a:off x="5902760" y="4374760"/>
            <a:ext cx="2510884" cy="1883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Imagen que contiene interior, parado, gente, grupo&#10;&#10;El contenido generado por IA puede ser incorrecto.">
            <a:extLst>
              <a:ext uri="{FF2B5EF4-FFF2-40B4-BE49-F238E27FC236}">
                <a16:creationId xmlns:a16="http://schemas.microsoft.com/office/drawing/2014/main" id="{2D90A864-ACA3-55E1-73D7-7D0D7C502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05" y="3028828"/>
            <a:ext cx="2359437" cy="3145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54011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Sortides i altres activitats fora del centre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B18080-DC4A-A88E-50DC-FA83FE35D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1806"/>
            <a:ext cx="9144000" cy="5866194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/>
            </a:endParaRPr>
          </a:p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 panose="02000503030000020003" pitchFamily="2" charset="0"/>
            </a:endParaRPr>
          </a:p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 panose="02000503030000020003" pitchFamily="2" charset="0"/>
            </a:endParaRP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12" name="QuadreDeText 11">
            <a:extLst>
              <a:ext uri="{FF2B5EF4-FFF2-40B4-BE49-F238E27FC236}">
                <a16:creationId xmlns:a16="http://schemas.microsoft.com/office/drawing/2014/main" id="{FA59347E-A593-FEBB-E43D-4AB36F70097B}"/>
              </a:ext>
            </a:extLst>
          </p:cNvPr>
          <p:cNvSpPr txBox="1"/>
          <p:nvPr/>
        </p:nvSpPr>
        <p:spPr>
          <a:xfrm>
            <a:off x="-417933" y="904894"/>
            <a:ext cx="8140897" cy="21092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34695" lvl="1" indent="-285750" fontAlgn="ctr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a-ES">
              <a:latin typeface="Nunito"/>
            </a:endParaRPr>
          </a:p>
          <a:p>
            <a:pPr marL="1191895" lvl="2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a-ES" sz="1800" b="1">
                <a:latin typeface="Nunito"/>
              </a:rPr>
              <a:t>Sortides de tota l’entitat</a:t>
            </a:r>
          </a:p>
          <a:p>
            <a:pPr marL="1649095" lvl="3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a-ES">
                <a:latin typeface="Nunito"/>
              </a:rPr>
              <a:t>Activitat conjunta de tots els participants d’obert a l’estiu</a:t>
            </a:r>
          </a:p>
          <a:p>
            <a:pPr marL="1191895" lvl="2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a-ES"/>
          </a:p>
          <a:p>
            <a:endParaRPr lang="ca-ES"/>
          </a:p>
        </p:txBody>
      </p:sp>
      <p:pic>
        <p:nvPicPr>
          <p:cNvPr id="6" name="Imatge 5" descr="Imatge que conté a l’aire lliure, Diversió, persona, piscina&#10;&#10;Descripció generada automàticament">
            <a:extLst>
              <a:ext uri="{FF2B5EF4-FFF2-40B4-BE49-F238E27FC236}">
                <a16:creationId xmlns:a16="http://schemas.microsoft.com/office/drawing/2014/main" id="{CC753872-66F3-7546-EEC8-E0234910F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36" y="2541748"/>
            <a:ext cx="2702779" cy="2027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2159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tge 8" descr="Imatge que conté a l’aire lliure, roba, cel, arbre&#10;&#10;Descripció generada automàticament">
            <a:extLst>
              <a:ext uri="{FF2B5EF4-FFF2-40B4-BE49-F238E27FC236}">
                <a16:creationId xmlns:a16="http://schemas.microsoft.com/office/drawing/2014/main" id="{2F45C258-F0B9-ACC9-3DDF-515B28F9A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15" y="2412930"/>
            <a:ext cx="3364218" cy="2523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tge 10" descr="Imatge que conté a l’aire lliure, parc infantil, Inflable, somriure&#10;&#10;Descripció generada automàticament">
            <a:extLst>
              <a:ext uri="{FF2B5EF4-FFF2-40B4-BE49-F238E27FC236}">
                <a16:creationId xmlns:a16="http://schemas.microsoft.com/office/drawing/2014/main" id="{50ED2E98-EC1D-E11A-4E5A-0FEBEFC4C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826">
            <a:off x="2834695" y="4219785"/>
            <a:ext cx="2843257" cy="2132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3048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1765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53DAD17-3187-B667-7394-8C85CB2F3313}"/>
              </a:ext>
            </a:extLst>
          </p:cNvPr>
          <p:cNvSpPr txBox="1"/>
          <p:nvPr/>
        </p:nvSpPr>
        <p:spPr>
          <a:xfrm>
            <a:off x="1081291" y="1107151"/>
            <a:ext cx="37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latin typeface="Nunito" pitchFamily="2" charset="0"/>
              </a:rPr>
              <a:t>Saludables: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916043D-4626-4EA4-D44E-CB974448CF39}"/>
              </a:ext>
            </a:extLst>
          </p:cNvPr>
          <p:cNvSpPr txBox="1">
            <a:spLocks/>
          </p:cNvSpPr>
          <p:nvPr/>
        </p:nvSpPr>
        <p:spPr>
          <a:xfrm>
            <a:off x="0" y="-13178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T</a:t>
            </a:r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ALLERS</a:t>
            </a:r>
          </a:p>
        </p:txBody>
      </p:sp>
      <p:pic>
        <p:nvPicPr>
          <p:cNvPr id="3" name="Imatge 2" descr="Imatge que conté roba, persona, Cara humana, nen&#10;&#10;Descripció generada automàticament">
            <a:extLst>
              <a:ext uri="{FF2B5EF4-FFF2-40B4-BE49-F238E27FC236}">
                <a16:creationId xmlns:a16="http://schemas.microsoft.com/office/drawing/2014/main" id="{1ADCDF49-CDD6-B2D1-A824-30981DB0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07" y="1729114"/>
            <a:ext cx="2240939" cy="1680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2667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F1635B54-2D45-1628-4BBA-CF8DB504CBF7}"/>
              </a:ext>
            </a:extLst>
          </p:cNvPr>
          <p:cNvSpPr txBox="1"/>
          <p:nvPr/>
        </p:nvSpPr>
        <p:spPr>
          <a:xfrm>
            <a:off x="4356072" y="3917894"/>
            <a:ext cx="37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err="1">
                <a:latin typeface="Nunito" pitchFamily="2" charset="0"/>
              </a:rPr>
              <a:t>Cooperatius</a:t>
            </a:r>
            <a:r>
              <a:rPr lang="es-ES">
                <a:latin typeface="Nunito" pitchFamily="2" charset="0"/>
              </a:rPr>
              <a:t>:</a:t>
            </a: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0D325BBB-76A7-0B25-F4AD-620FA97086B3}"/>
              </a:ext>
            </a:extLst>
          </p:cNvPr>
          <p:cNvSpPr txBox="1"/>
          <p:nvPr/>
        </p:nvSpPr>
        <p:spPr>
          <a:xfrm>
            <a:off x="374148" y="3988368"/>
            <a:ext cx="163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err="1">
                <a:latin typeface="Nunito" pitchFamily="2" charset="0"/>
              </a:rPr>
              <a:t>Creatius</a:t>
            </a:r>
            <a:r>
              <a:rPr lang="es-ES">
                <a:latin typeface="Nunito" pitchFamily="2" charset="0"/>
              </a:rPr>
              <a:t>:</a:t>
            </a:r>
          </a:p>
        </p:txBody>
      </p:sp>
      <p:pic>
        <p:nvPicPr>
          <p:cNvPr id="15" name="Imatge 14" descr="Imatge que conté roba, persona, Cara humana, calçat&#10;&#10;Descripció generada automàticament">
            <a:extLst>
              <a:ext uri="{FF2B5EF4-FFF2-40B4-BE49-F238E27FC236}">
                <a16:creationId xmlns:a16="http://schemas.microsoft.com/office/drawing/2014/main" id="{0ACDEB4F-D6E3-FA4A-F2FC-77C2FCCC2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442">
            <a:off x="4555789" y="1339115"/>
            <a:ext cx="1668780" cy="222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tge 12" descr="Imatge que conté roba, persona, Cara humana, nen&#10;&#10;Descripció generada automàticament">
            <a:extLst>
              <a:ext uri="{FF2B5EF4-FFF2-40B4-BE49-F238E27FC236}">
                <a16:creationId xmlns:a16="http://schemas.microsoft.com/office/drawing/2014/main" id="{28E5FB44-77FA-F9D9-F54C-DD49EC912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984">
            <a:off x="4935006" y="4638417"/>
            <a:ext cx="1898075" cy="1423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2921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tge 5" descr="Imatge que conté roba, nena, calçat, nen&#10;&#10;Descripció generada automàticament">
            <a:extLst>
              <a:ext uri="{FF2B5EF4-FFF2-40B4-BE49-F238E27FC236}">
                <a16:creationId xmlns:a16="http://schemas.microsoft.com/office/drawing/2014/main" id="{DA5A3AEE-1F68-A6CA-6D0A-3F6A88EBB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3021" y="4335314"/>
            <a:ext cx="2230161" cy="1672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tge 7" descr="Imatge que conté roba, persona, Art infantil, nen&#10;&#10;Descripció generada automàticament">
            <a:extLst>
              <a:ext uri="{FF2B5EF4-FFF2-40B4-BE49-F238E27FC236}">
                <a16:creationId xmlns:a16="http://schemas.microsoft.com/office/drawing/2014/main" id="{93F874BE-1569-2698-87EA-8C83BB70A7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3" y="4544568"/>
            <a:ext cx="1908540" cy="1431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persona, hombre, tabla, grupo&#10;&#10;El contenido generado por IA puede ser incorrecto.">
            <a:extLst>
              <a:ext uri="{FF2B5EF4-FFF2-40B4-BE49-F238E27FC236}">
                <a16:creationId xmlns:a16="http://schemas.microsoft.com/office/drawing/2014/main" id="{3F466FB1-4123-4B02-0918-A1566EA88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9992">
            <a:off x="2490174" y="4314841"/>
            <a:ext cx="1471539" cy="196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707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53DAD17-3187-B667-7394-8C85CB2F3313}"/>
              </a:ext>
            </a:extLst>
          </p:cNvPr>
          <p:cNvSpPr txBox="1"/>
          <p:nvPr/>
        </p:nvSpPr>
        <p:spPr>
          <a:xfrm>
            <a:off x="317303" y="1371019"/>
            <a:ext cx="37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err="1">
                <a:latin typeface="Nunito" pitchFamily="2" charset="0"/>
              </a:rPr>
              <a:t>Gimcanes</a:t>
            </a:r>
            <a:endParaRPr lang="es-ES">
              <a:latin typeface="Nunito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916043D-4626-4EA4-D44E-CB974448CF39}"/>
              </a:ext>
            </a:extLst>
          </p:cNvPr>
          <p:cNvSpPr txBox="1">
            <a:spLocks/>
          </p:cNvSpPr>
          <p:nvPr/>
        </p:nvSpPr>
        <p:spPr>
          <a:xfrm>
            <a:off x="0" y="-13178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ACTIVITATS</a:t>
            </a:r>
            <a:endParaRPr lang="ca-ES" sz="3600">
              <a:solidFill>
                <a:schemeClr val="bg1"/>
              </a:solidFill>
              <a:latin typeface="Nunito" panose="02000503030000020003" pitchFamily="2" charset="0"/>
            </a:endParaRP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0D325BBB-76A7-0B25-F4AD-620FA97086B3}"/>
              </a:ext>
            </a:extLst>
          </p:cNvPr>
          <p:cNvSpPr txBox="1"/>
          <p:nvPr/>
        </p:nvSpPr>
        <p:spPr>
          <a:xfrm>
            <a:off x="460224" y="4068679"/>
            <a:ext cx="163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err="1">
                <a:latin typeface="Nunito" pitchFamily="2" charset="0"/>
              </a:rPr>
              <a:t>Esports</a:t>
            </a:r>
            <a:endParaRPr lang="es-ES">
              <a:latin typeface="Nunito" pitchFamily="2" charset="0"/>
            </a:endParaRPr>
          </a:p>
        </p:txBody>
      </p:sp>
      <p:pic>
        <p:nvPicPr>
          <p:cNvPr id="13" name="Imatge 12" descr="Imatge que conté a l’aire lliure, cel, calçat, terra&#10;&#10;Descripció generada automàticament">
            <a:extLst>
              <a:ext uri="{FF2B5EF4-FFF2-40B4-BE49-F238E27FC236}">
                <a16:creationId xmlns:a16="http://schemas.microsoft.com/office/drawing/2014/main" id="{01AAD68E-BED6-B9CE-79C2-EF59E1302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043">
            <a:off x="1436010" y="4115536"/>
            <a:ext cx="1729086" cy="2305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tge 15" descr="Imatge que conté a l’aire lliure, calçat, roba, cel&#10;&#10;Descripció generada automàticament">
            <a:extLst>
              <a:ext uri="{FF2B5EF4-FFF2-40B4-BE49-F238E27FC236}">
                <a16:creationId xmlns:a16="http://schemas.microsoft.com/office/drawing/2014/main" id="{8B7C1925-2961-AFAB-73F9-BBC7803E5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1645">
            <a:off x="1537812" y="1590855"/>
            <a:ext cx="2095846" cy="1571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1778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Imatge 19" descr="Imatge que conté a l’aire lliure, roba, persona, parc infantil&#10;&#10;Descripció generada automàticament">
            <a:extLst>
              <a:ext uri="{FF2B5EF4-FFF2-40B4-BE49-F238E27FC236}">
                <a16:creationId xmlns:a16="http://schemas.microsoft.com/office/drawing/2014/main" id="{5F089003-A70B-25E4-536B-4DD1DF98AA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3" r="25177"/>
          <a:stretch/>
        </p:blipFill>
        <p:spPr>
          <a:xfrm rot="5197515">
            <a:off x="3578246" y="4020036"/>
            <a:ext cx="1865379" cy="2687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2286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tge 21" descr="Imatge que conté persona, roba, Cara humana, a l’aire lliure&#10;&#10;Descripció generada automàticament">
            <a:extLst>
              <a:ext uri="{FF2B5EF4-FFF2-40B4-BE49-F238E27FC236}">
                <a16:creationId xmlns:a16="http://schemas.microsoft.com/office/drawing/2014/main" id="{EC9C5DA7-8A0D-4424-8DDB-E290EBEA7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8331">
            <a:off x="3134837" y="1576743"/>
            <a:ext cx="2081183" cy="1560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2794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D10DEBB-67BC-FD45-7F5F-B794A2ED5B8F}"/>
              </a:ext>
            </a:extLst>
          </p:cNvPr>
          <p:cNvSpPr txBox="1"/>
          <p:nvPr/>
        </p:nvSpPr>
        <p:spPr>
          <a:xfrm>
            <a:off x="7151914" y="1371019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>
                <a:latin typeface="Nunito" pitchFamily="2" charset="0"/>
              </a:rPr>
              <a:t>Emocions</a:t>
            </a:r>
          </a:p>
        </p:txBody>
      </p:sp>
      <p:pic>
        <p:nvPicPr>
          <p:cNvPr id="8" name="Imagen 7" descr="Imagen que contiene persona, niño, pequeño, niña&#10;&#10;El contenido generado por IA puede ser incorrecto.">
            <a:extLst>
              <a:ext uri="{FF2B5EF4-FFF2-40B4-BE49-F238E27FC236}">
                <a16:creationId xmlns:a16="http://schemas.microsoft.com/office/drawing/2014/main" id="{66B11444-7604-7BC4-D049-68CBB68D9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29" y="1970314"/>
            <a:ext cx="2519468" cy="1889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 descr="Un grupo de niños&#10;&#10;El contenido generado por IA puede ser incorrecto.">
            <a:extLst>
              <a:ext uri="{FF2B5EF4-FFF2-40B4-BE49-F238E27FC236}">
                <a16:creationId xmlns:a16="http://schemas.microsoft.com/office/drawing/2014/main" id="{DCF94011-D44D-A3D0-01A4-726AD17C93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3716">
            <a:off x="6397794" y="3939115"/>
            <a:ext cx="2398157" cy="1798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040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6212" flipH="1">
            <a:off x="-219093" y="1368958"/>
            <a:ext cx="4204814" cy="3889453"/>
          </a:xfrm>
          <a:custGeom>
            <a:avLst/>
            <a:gdLst/>
            <a:ahLst/>
            <a:cxnLst/>
            <a:rect l="l" t="t" r="r" b="b"/>
            <a:pathLst>
              <a:path w="4485135" h="4148750">
                <a:moveTo>
                  <a:pt x="4485135" y="0"/>
                </a:moveTo>
                <a:lnTo>
                  <a:pt x="0" y="0"/>
                </a:lnTo>
                <a:lnTo>
                  <a:pt x="0" y="4148750"/>
                </a:lnTo>
                <a:lnTo>
                  <a:pt x="4485135" y="4148750"/>
                </a:lnTo>
                <a:lnTo>
                  <a:pt x="44851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3" name="Group 3"/>
          <p:cNvGrpSpPr/>
          <p:nvPr/>
        </p:nvGrpSpPr>
        <p:grpSpPr>
          <a:xfrm>
            <a:off x="7120212" y="3299975"/>
            <a:ext cx="1213189" cy="1966740"/>
            <a:chOff x="0" y="0"/>
            <a:chExt cx="507668" cy="822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668" cy="822997"/>
            </a:xfrm>
            <a:custGeom>
              <a:avLst/>
              <a:gdLst/>
              <a:ahLst/>
              <a:cxnLst/>
              <a:rect l="l" t="t" r="r" b="b"/>
              <a:pathLst>
                <a:path w="507668" h="822997">
                  <a:moveTo>
                    <a:pt x="0" y="0"/>
                  </a:moveTo>
                  <a:lnTo>
                    <a:pt x="507668" y="0"/>
                  </a:lnTo>
                  <a:lnTo>
                    <a:pt x="507668" y="822997"/>
                  </a:lnTo>
                  <a:lnTo>
                    <a:pt x="0" y="822997"/>
                  </a:lnTo>
                  <a:close/>
                </a:path>
              </a:pathLst>
            </a:custGeom>
            <a:solidFill>
              <a:srgbClr val="85D6FF">
                <a:alpha val="9804"/>
              </a:srgbClr>
            </a:solidFill>
          </p:spPr>
          <p:txBody>
            <a:bodyPr/>
            <a:lstStyle/>
            <a:p>
              <a:endParaRPr lang="ca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8345" tIns="58345" rIns="58345" bIns="58345" rtlCol="0" anchor="ctr"/>
            <a:lstStyle/>
            <a:p>
              <a:pPr algn="ctr">
                <a:lnSpc>
                  <a:spcPts val="1838"/>
                </a:lnSpc>
              </a:pPr>
              <a:endParaRPr sz="1688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33507" y="4283345"/>
            <a:ext cx="1886707" cy="1390850"/>
            <a:chOff x="0" y="0"/>
            <a:chExt cx="2683316" cy="1978098"/>
          </a:xfrm>
        </p:grpSpPr>
        <p:sp>
          <p:nvSpPr>
            <p:cNvPr id="7" name="Freeform 7"/>
            <p:cNvSpPr/>
            <p:nvPr/>
          </p:nvSpPr>
          <p:spPr>
            <a:xfrm>
              <a:off x="598054" y="249164"/>
              <a:ext cx="1440086" cy="973031"/>
            </a:xfrm>
            <a:custGeom>
              <a:avLst/>
              <a:gdLst/>
              <a:ahLst/>
              <a:cxnLst/>
              <a:rect l="l" t="t" r="r" b="b"/>
              <a:pathLst>
                <a:path w="1440086" h="973031">
                  <a:moveTo>
                    <a:pt x="0" y="0"/>
                  </a:moveTo>
                  <a:lnTo>
                    <a:pt x="1440086" y="0"/>
                  </a:lnTo>
                  <a:lnTo>
                    <a:pt x="1440086" y="973031"/>
                  </a:lnTo>
                  <a:lnTo>
                    <a:pt x="0" y="973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483032" y="0"/>
              <a:ext cx="1670130" cy="1471359"/>
              <a:chOff x="0" y="0"/>
              <a:chExt cx="566495" cy="4990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66496" cy="499074"/>
              </a:xfrm>
              <a:custGeom>
                <a:avLst/>
                <a:gdLst/>
                <a:ahLst/>
                <a:cxnLst/>
                <a:rect l="l" t="t" r="r" b="b"/>
                <a:pathLst>
                  <a:path w="566496" h="499074">
                    <a:moveTo>
                      <a:pt x="0" y="0"/>
                    </a:moveTo>
                    <a:lnTo>
                      <a:pt x="566496" y="0"/>
                    </a:lnTo>
                    <a:lnTo>
                      <a:pt x="566496" y="499074"/>
                    </a:lnTo>
                    <a:lnTo>
                      <a:pt x="0" y="499074"/>
                    </a:lnTo>
                    <a:close/>
                  </a:path>
                </a:pathLst>
              </a:custGeom>
              <a:solidFill>
                <a:srgbClr val="85D6FF">
                  <a:alpha val="9804"/>
                </a:srgbClr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1837"/>
                  </a:lnSpc>
                </a:pPr>
                <a:endParaRPr sz="1688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1609678"/>
              <a:ext cx="2683316" cy="36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7"/>
                </a:lnSpc>
              </a:pPr>
              <a:r>
                <a:rPr lang="en-US" sz="1483" err="1">
                  <a:solidFill>
                    <a:srgbClr val="000000"/>
                  </a:solidFill>
                  <a:latin typeface="Nunito"/>
                </a:rPr>
                <a:t>Gorra</a:t>
              </a:r>
              <a:endParaRPr lang="en-US" sz="1483">
                <a:solidFill>
                  <a:srgbClr val="000000"/>
                </a:solidFill>
                <a:latin typeface="Nunito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78581" y="1564106"/>
            <a:ext cx="2341679" cy="1494848"/>
            <a:chOff x="0" y="0"/>
            <a:chExt cx="3330388" cy="2126008"/>
          </a:xfrm>
        </p:grpSpPr>
        <p:sp>
          <p:nvSpPr>
            <p:cNvPr id="13" name="Freeform 13"/>
            <p:cNvSpPr/>
            <p:nvPr/>
          </p:nvSpPr>
          <p:spPr>
            <a:xfrm>
              <a:off x="1796053" y="264181"/>
              <a:ext cx="1361928" cy="1167853"/>
            </a:xfrm>
            <a:custGeom>
              <a:avLst/>
              <a:gdLst/>
              <a:ahLst/>
              <a:cxnLst/>
              <a:rect l="l" t="t" r="r" b="b"/>
              <a:pathLst>
                <a:path w="1361928" h="1167853">
                  <a:moveTo>
                    <a:pt x="0" y="0"/>
                  </a:moveTo>
                  <a:lnTo>
                    <a:pt x="1361927" y="0"/>
                  </a:lnTo>
                  <a:lnTo>
                    <a:pt x="1361927" y="1167853"/>
                  </a:lnTo>
                  <a:lnTo>
                    <a:pt x="0" y="1167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3125" y="145902"/>
              <a:ext cx="1614267" cy="1404412"/>
            </a:xfrm>
            <a:custGeom>
              <a:avLst/>
              <a:gdLst/>
              <a:ahLst/>
              <a:cxnLst/>
              <a:rect l="l" t="t" r="r" b="b"/>
              <a:pathLst>
                <a:path w="1614267" h="1404412">
                  <a:moveTo>
                    <a:pt x="0" y="0"/>
                  </a:moveTo>
                  <a:lnTo>
                    <a:pt x="1614267" y="0"/>
                  </a:lnTo>
                  <a:lnTo>
                    <a:pt x="1614267" y="1404412"/>
                  </a:lnTo>
                  <a:lnTo>
                    <a:pt x="0" y="1404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3330388" cy="1696216"/>
              <a:chOff x="0" y="0"/>
              <a:chExt cx="979893" cy="49907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79893" cy="499074"/>
              </a:xfrm>
              <a:custGeom>
                <a:avLst/>
                <a:gdLst/>
                <a:ahLst/>
                <a:cxnLst/>
                <a:rect l="l" t="t" r="r" b="b"/>
                <a:pathLst>
                  <a:path w="979893" h="499074">
                    <a:moveTo>
                      <a:pt x="0" y="0"/>
                    </a:moveTo>
                    <a:lnTo>
                      <a:pt x="979893" y="0"/>
                    </a:lnTo>
                    <a:lnTo>
                      <a:pt x="979893" y="499074"/>
                    </a:lnTo>
                    <a:lnTo>
                      <a:pt x="0" y="499074"/>
                    </a:lnTo>
                    <a:close/>
                  </a:path>
                </a:pathLst>
              </a:custGeom>
              <a:solidFill>
                <a:srgbClr val="85D6FF">
                  <a:alpha val="9804"/>
                </a:srgbClr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8345" tIns="58345" rIns="58345" bIns="58345" rtlCol="0" anchor="ctr"/>
              <a:lstStyle/>
              <a:p>
                <a:pPr algn="ctr">
                  <a:lnSpc>
                    <a:spcPts val="1838"/>
                  </a:lnSpc>
                </a:pPr>
                <a:endParaRPr sz="1688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98192" y="1722570"/>
              <a:ext cx="2934003" cy="403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71"/>
                </a:lnSpc>
              </a:pPr>
              <a:r>
                <a:rPr lang="en-US" sz="1622">
                  <a:solidFill>
                    <a:srgbClr val="000000"/>
                  </a:solidFill>
                  <a:latin typeface="Nunito"/>
                </a:rPr>
                <a:t>Berenar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884852" y="3436156"/>
            <a:ext cx="1683912" cy="1713074"/>
            <a:chOff x="0" y="0"/>
            <a:chExt cx="2394897" cy="2436372"/>
          </a:xfrm>
        </p:grpSpPr>
        <p:sp>
          <p:nvSpPr>
            <p:cNvPr id="20" name="Freeform 20"/>
            <p:cNvSpPr/>
            <p:nvPr/>
          </p:nvSpPr>
          <p:spPr>
            <a:xfrm>
              <a:off x="508486" y="0"/>
              <a:ext cx="1170222" cy="2039602"/>
            </a:xfrm>
            <a:custGeom>
              <a:avLst/>
              <a:gdLst/>
              <a:ahLst/>
              <a:cxnLst/>
              <a:rect l="l" t="t" r="r" b="b"/>
              <a:pathLst>
                <a:path w="1170222" h="2039602">
                  <a:moveTo>
                    <a:pt x="0" y="0"/>
                  </a:moveTo>
                  <a:lnTo>
                    <a:pt x="1170222" y="0"/>
                  </a:lnTo>
                  <a:lnTo>
                    <a:pt x="1170222" y="2039602"/>
                  </a:lnTo>
                  <a:lnTo>
                    <a:pt x="0" y="2039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103973"/>
              <a:ext cx="2394897" cy="332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3"/>
                </a:lnSpc>
              </a:pPr>
              <a:r>
                <a:rPr lang="en-US" sz="1324">
                  <a:solidFill>
                    <a:srgbClr val="000000"/>
                  </a:solidFill>
                  <a:latin typeface="Nunito"/>
                </a:rPr>
                <a:t>Aigua</a:t>
              </a:r>
            </a:p>
          </p:txBody>
        </p:sp>
      </p:grpSp>
      <p:sp>
        <p:nvSpPr>
          <p:cNvPr id="22" name="Freeform 22"/>
          <p:cNvSpPr/>
          <p:nvPr/>
        </p:nvSpPr>
        <p:spPr>
          <a:xfrm rot="-175726">
            <a:off x="4186843" y="3306222"/>
            <a:ext cx="1904690" cy="576169"/>
          </a:xfrm>
          <a:custGeom>
            <a:avLst/>
            <a:gdLst/>
            <a:ahLst/>
            <a:cxnLst/>
            <a:rect l="l" t="t" r="r" b="b"/>
            <a:pathLst>
              <a:path w="2031669" h="614580">
                <a:moveTo>
                  <a:pt x="0" y="0"/>
                </a:moveTo>
                <a:lnTo>
                  <a:pt x="2031669" y="0"/>
                </a:lnTo>
                <a:lnTo>
                  <a:pt x="2031669" y="614580"/>
                </a:lnTo>
                <a:lnTo>
                  <a:pt x="0" y="614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3C7EAF97-9FFA-F23F-5891-9A06432AF6FA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2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6C641FA-756B-F768-D844-3785862AC8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26" name="Título 1">
            <a:extLst>
              <a:ext uri="{FF2B5EF4-FFF2-40B4-BE49-F238E27FC236}">
                <a16:creationId xmlns:a16="http://schemas.microsoft.com/office/drawing/2014/main" id="{B89E39E5-7614-269B-DBDB-567E6A065FD8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     Material: Motxilla diària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ED23F1B1-2796-5D38-7E5D-C05D39175626}"/>
              </a:ext>
            </a:extLst>
          </p:cNvPr>
          <p:cNvSpPr txBox="1"/>
          <p:nvPr/>
        </p:nvSpPr>
        <p:spPr>
          <a:xfrm>
            <a:off x="2871215" y="6104625"/>
            <a:ext cx="5193978" cy="259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7"/>
              </a:lnSpc>
            </a:pPr>
            <a:r>
              <a:rPr lang="en-US" sz="1483" b="1">
                <a:solidFill>
                  <a:srgbClr val="000000"/>
                </a:solidFill>
                <a:latin typeface="Nunito"/>
              </a:rPr>
              <a:t> </a:t>
            </a:r>
            <a:r>
              <a:rPr lang="en-US" sz="1483" b="1" err="1">
                <a:solidFill>
                  <a:srgbClr val="000000"/>
                </a:solidFill>
                <a:latin typeface="Nunito"/>
              </a:rPr>
              <a:t>Posar</a:t>
            </a:r>
            <a:r>
              <a:rPr lang="en-US" sz="1483" b="1">
                <a:solidFill>
                  <a:srgbClr val="000000"/>
                </a:solidFill>
                <a:latin typeface="Nunito"/>
              </a:rPr>
              <a:t> </a:t>
            </a:r>
            <a:r>
              <a:rPr lang="en-US" sz="1483" b="1" err="1">
                <a:solidFill>
                  <a:srgbClr val="000000"/>
                </a:solidFill>
                <a:latin typeface="Nunito"/>
              </a:rPr>
              <a:t>el</a:t>
            </a:r>
            <a:r>
              <a:rPr lang="en-US" sz="1483" b="1">
                <a:solidFill>
                  <a:srgbClr val="000000"/>
                </a:solidFill>
                <a:latin typeface="Nunito"/>
              </a:rPr>
              <a:t> nom a totes les </a:t>
            </a:r>
            <a:r>
              <a:rPr lang="en-US" sz="1483" b="1" err="1">
                <a:solidFill>
                  <a:srgbClr val="000000"/>
                </a:solidFill>
                <a:latin typeface="Nunito"/>
              </a:rPr>
              <a:t>coses</a:t>
            </a:r>
            <a:r>
              <a:rPr lang="en-US" sz="1483" b="1">
                <a:solidFill>
                  <a:srgbClr val="000000"/>
                </a:solidFill>
                <a:latin typeface="Nunito"/>
              </a:rPr>
              <a:t> que dur </a:t>
            </a:r>
            <a:r>
              <a:rPr lang="en-US" sz="1483" b="1" err="1">
                <a:solidFill>
                  <a:srgbClr val="000000"/>
                </a:solidFill>
                <a:latin typeface="Nunito"/>
              </a:rPr>
              <a:t>el</a:t>
            </a:r>
            <a:r>
              <a:rPr lang="en-US" sz="1483" b="1">
                <a:solidFill>
                  <a:srgbClr val="000000"/>
                </a:solidFill>
                <a:latin typeface="Nunito"/>
              </a:rPr>
              <a:t> </a:t>
            </a:r>
            <a:r>
              <a:rPr lang="en-US" sz="1483" b="1" err="1">
                <a:solidFill>
                  <a:srgbClr val="000000"/>
                </a:solidFill>
                <a:latin typeface="Nunito"/>
              </a:rPr>
              <a:t>vostre</a:t>
            </a:r>
            <a:r>
              <a:rPr lang="en-US" sz="1483" b="1">
                <a:solidFill>
                  <a:srgbClr val="000000"/>
                </a:solidFill>
                <a:latin typeface="Nunito"/>
              </a:rPr>
              <a:t> infant</a:t>
            </a:r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75C4740F-C924-E596-11BF-1D2F66E608F1}"/>
              </a:ext>
            </a:extLst>
          </p:cNvPr>
          <p:cNvSpPr/>
          <p:nvPr/>
        </p:nvSpPr>
        <p:spPr>
          <a:xfrm>
            <a:off x="2166404" y="5803332"/>
            <a:ext cx="704811" cy="819548"/>
          </a:xfrm>
          <a:custGeom>
            <a:avLst/>
            <a:gdLst/>
            <a:ahLst/>
            <a:cxnLst/>
            <a:rect l="l" t="t" r="r" b="b"/>
            <a:pathLst>
              <a:path w="2516429" h="2926080">
                <a:moveTo>
                  <a:pt x="0" y="0"/>
                </a:moveTo>
                <a:lnTo>
                  <a:pt x="2516428" y="0"/>
                </a:lnTo>
                <a:lnTo>
                  <a:pt x="251642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06CCE06A-0DF4-DBE8-89BE-67137F64BC9F}"/>
              </a:ext>
            </a:extLst>
          </p:cNvPr>
          <p:cNvSpPr/>
          <p:nvPr/>
        </p:nvSpPr>
        <p:spPr>
          <a:xfrm>
            <a:off x="635899" y="1145276"/>
            <a:ext cx="2445988" cy="30651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D9D7D-67A5-2BF1-5EEB-07A03504268F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     Material: </a:t>
            </a:r>
            <a:r>
              <a:rPr lang="en-US" sz="3600">
                <a:solidFill>
                  <a:schemeClr val="bg1"/>
                </a:solidFill>
                <a:latin typeface="Nunito"/>
              </a:rPr>
              <a:t>Bossa per </a:t>
            </a:r>
            <a:r>
              <a:rPr lang="en-US" sz="3600" err="1">
                <a:solidFill>
                  <a:schemeClr val="bg1"/>
                </a:solidFill>
                <a:latin typeface="Nunito"/>
              </a:rPr>
              <a:t>deixar</a:t>
            </a:r>
            <a:r>
              <a:rPr lang="en-US" sz="3600">
                <a:solidFill>
                  <a:schemeClr val="bg1"/>
                </a:solidFill>
                <a:latin typeface="Nunito"/>
              </a:rPr>
              <a:t> a </a:t>
            </a:r>
            <a:r>
              <a:rPr lang="en-US" sz="3600" err="1">
                <a:solidFill>
                  <a:schemeClr val="bg1"/>
                </a:solidFill>
                <a:latin typeface="Nunito"/>
              </a:rPr>
              <a:t>l’escola</a:t>
            </a:r>
            <a:endParaRPr lang="en-US" sz="3600">
              <a:solidFill>
                <a:schemeClr val="bg1"/>
              </a:solidFill>
              <a:latin typeface="Nunito"/>
            </a:endParaRPr>
          </a:p>
        </p:txBody>
      </p:sp>
      <p:sp>
        <p:nvSpPr>
          <p:cNvPr id="66" name="Freeform 2">
            <a:extLst>
              <a:ext uri="{FF2B5EF4-FFF2-40B4-BE49-F238E27FC236}">
                <a16:creationId xmlns:a16="http://schemas.microsoft.com/office/drawing/2014/main" id="{0FEC710C-D82A-D6D6-6EEF-6BDAF1566A4B}"/>
              </a:ext>
            </a:extLst>
          </p:cNvPr>
          <p:cNvSpPr/>
          <p:nvPr/>
        </p:nvSpPr>
        <p:spPr>
          <a:xfrm>
            <a:off x="3081887" y="1310752"/>
            <a:ext cx="6002103" cy="5416898"/>
          </a:xfrm>
          <a:custGeom>
            <a:avLst/>
            <a:gdLst/>
            <a:ahLst/>
            <a:cxnLst/>
            <a:rect l="l" t="t" r="r" b="b"/>
            <a:pathLst>
              <a:path w="6002103" h="5416898">
                <a:moveTo>
                  <a:pt x="0" y="0"/>
                </a:moveTo>
                <a:lnTo>
                  <a:pt x="6002103" y="0"/>
                </a:lnTo>
                <a:lnTo>
                  <a:pt x="6002103" y="5416897"/>
                </a:lnTo>
                <a:lnTo>
                  <a:pt x="0" y="5416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grpSp>
        <p:nvGrpSpPr>
          <p:cNvPr id="67" name="Group 3">
            <a:extLst>
              <a:ext uri="{FF2B5EF4-FFF2-40B4-BE49-F238E27FC236}">
                <a16:creationId xmlns:a16="http://schemas.microsoft.com/office/drawing/2014/main" id="{D1312383-E4B3-15A3-8F7C-33C065FB3311}"/>
              </a:ext>
            </a:extLst>
          </p:cNvPr>
          <p:cNvGrpSpPr/>
          <p:nvPr/>
        </p:nvGrpSpPr>
        <p:grpSpPr>
          <a:xfrm>
            <a:off x="4308175" y="3128265"/>
            <a:ext cx="1440736" cy="1144659"/>
            <a:chOff x="0" y="0"/>
            <a:chExt cx="1920982" cy="1526212"/>
          </a:xfrm>
        </p:grpSpPr>
        <p:pic>
          <p:nvPicPr>
            <p:cNvPr id="68" name="Picture 4">
              <a:extLst>
                <a:ext uri="{FF2B5EF4-FFF2-40B4-BE49-F238E27FC236}">
                  <a16:creationId xmlns:a16="http://schemas.microsoft.com/office/drawing/2014/main" id="{6CADB35B-9462-B045-2809-E38E8D53C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1017117">
              <a:off x="761975" y="87398"/>
              <a:ext cx="767751" cy="1129045"/>
            </a:xfrm>
            <a:prstGeom prst="rect">
              <a:avLst/>
            </a:prstGeom>
          </p:spPr>
        </p:pic>
        <p:grpSp>
          <p:nvGrpSpPr>
            <p:cNvPr id="69" name="Group 5">
              <a:extLst>
                <a:ext uri="{FF2B5EF4-FFF2-40B4-BE49-F238E27FC236}">
                  <a16:creationId xmlns:a16="http://schemas.microsoft.com/office/drawing/2014/main" id="{ED6CA14D-18D6-3E65-7749-3B189B36E7BA}"/>
                </a:ext>
              </a:extLst>
            </p:cNvPr>
            <p:cNvGrpSpPr/>
            <p:nvPr/>
          </p:nvGrpSpPr>
          <p:grpSpPr>
            <a:xfrm>
              <a:off x="482000" y="0"/>
              <a:ext cx="1195643" cy="1266131"/>
              <a:chOff x="0" y="0"/>
              <a:chExt cx="566495" cy="599893"/>
            </a:xfrm>
          </p:grpSpPr>
          <p:sp>
            <p:nvSpPr>
              <p:cNvPr id="71" name="Freeform 6">
                <a:extLst>
                  <a:ext uri="{FF2B5EF4-FFF2-40B4-BE49-F238E27FC236}">
                    <a16:creationId xmlns:a16="http://schemas.microsoft.com/office/drawing/2014/main" id="{F565D504-7181-0D39-A9F9-1F328C28C835}"/>
                  </a:ext>
                </a:extLst>
              </p:cNvPr>
              <p:cNvSpPr/>
              <p:nvPr/>
            </p:nvSpPr>
            <p:spPr>
              <a:xfrm>
                <a:off x="0" y="0"/>
                <a:ext cx="566496" cy="599893"/>
              </a:xfrm>
              <a:custGeom>
                <a:avLst/>
                <a:gdLst/>
                <a:ahLst/>
                <a:cxnLst/>
                <a:rect l="l" t="t" r="r" b="b"/>
                <a:pathLst>
                  <a:path w="566496" h="599893">
                    <a:moveTo>
                      <a:pt x="0" y="0"/>
                    </a:moveTo>
                    <a:lnTo>
                      <a:pt x="566496" y="0"/>
                    </a:lnTo>
                    <a:lnTo>
                      <a:pt x="566496" y="599893"/>
                    </a:lnTo>
                    <a:lnTo>
                      <a:pt x="0" y="599893"/>
                    </a:lnTo>
                    <a:close/>
                  </a:path>
                </a:pathLst>
              </a:custGeom>
              <a:solidFill>
                <a:srgbClr val="85D6FF">
                  <a:alpha val="9804"/>
                </a:srgbClr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" name="TextBox 7">
                <a:extLst>
                  <a:ext uri="{FF2B5EF4-FFF2-40B4-BE49-F238E27FC236}">
                    <a16:creationId xmlns:a16="http://schemas.microsoft.com/office/drawing/2014/main" id="{04909372-6871-4AD3-60A5-B02C7F2570C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5963" tIns="35963" rIns="35963" bIns="3596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70" name="TextBox 8">
              <a:extLst>
                <a:ext uri="{FF2B5EF4-FFF2-40B4-BE49-F238E27FC236}">
                  <a16:creationId xmlns:a16="http://schemas.microsoft.com/office/drawing/2014/main" id="{127D384A-9682-4A2B-D781-16E016A79FEC}"/>
                </a:ext>
              </a:extLst>
            </p:cNvPr>
            <p:cNvSpPr txBox="1"/>
            <p:nvPr/>
          </p:nvSpPr>
          <p:spPr>
            <a:xfrm>
              <a:off x="0" y="1284790"/>
              <a:ext cx="1920982" cy="241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5"/>
                </a:lnSpc>
              </a:pPr>
              <a:r>
                <a:rPr lang="en-US" sz="1132">
                  <a:solidFill>
                    <a:srgbClr val="FFFFFF"/>
                  </a:solidFill>
                  <a:latin typeface="Nunito"/>
                </a:rPr>
                <a:t>Protector Solar</a:t>
              </a:r>
            </a:p>
          </p:txBody>
        </p:sp>
      </p:grpSp>
      <p:grpSp>
        <p:nvGrpSpPr>
          <p:cNvPr id="73" name="Group 9">
            <a:extLst>
              <a:ext uri="{FF2B5EF4-FFF2-40B4-BE49-F238E27FC236}">
                <a16:creationId xmlns:a16="http://schemas.microsoft.com/office/drawing/2014/main" id="{8CA4A2C9-7986-DC60-9AC4-6D122DC9A052}"/>
              </a:ext>
            </a:extLst>
          </p:cNvPr>
          <p:cNvGrpSpPr/>
          <p:nvPr/>
        </p:nvGrpSpPr>
        <p:grpSpPr>
          <a:xfrm>
            <a:off x="6601155" y="2956423"/>
            <a:ext cx="1794695" cy="1564830"/>
            <a:chOff x="0" y="-115486"/>
            <a:chExt cx="2392926" cy="2086441"/>
          </a:xfrm>
        </p:grpSpPr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B30FBACE-5F26-B180-F52B-476274E1A126}"/>
                </a:ext>
              </a:extLst>
            </p:cNvPr>
            <p:cNvSpPr/>
            <p:nvPr/>
          </p:nvSpPr>
          <p:spPr>
            <a:xfrm>
              <a:off x="503114" y="122740"/>
              <a:ext cx="1211401" cy="1209199"/>
            </a:xfrm>
            <a:custGeom>
              <a:avLst/>
              <a:gdLst/>
              <a:ahLst/>
              <a:cxnLst/>
              <a:rect l="l" t="t" r="r" b="b"/>
              <a:pathLst>
                <a:path w="1211401" h="1209199">
                  <a:moveTo>
                    <a:pt x="0" y="0"/>
                  </a:moveTo>
                  <a:lnTo>
                    <a:pt x="1211402" y="0"/>
                  </a:lnTo>
                  <a:lnTo>
                    <a:pt x="1211402" y="1209198"/>
                  </a:lnTo>
                  <a:lnTo>
                    <a:pt x="0" y="1209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grpSp>
          <p:nvGrpSpPr>
            <p:cNvPr id="75" name="Group 11">
              <a:extLst>
                <a:ext uri="{FF2B5EF4-FFF2-40B4-BE49-F238E27FC236}">
                  <a16:creationId xmlns:a16="http://schemas.microsoft.com/office/drawing/2014/main" id="{2FC8A740-42DE-0D78-455E-68B85D0B0573}"/>
                </a:ext>
              </a:extLst>
            </p:cNvPr>
            <p:cNvGrpSpPr/>
            <p:nvPr/>
          </p:nvGrpSpPr>
          <p:grpSpPr>
            <a:xfrm>
              <a:off x="421969" y="-115486"/>
              <a:ext cx="1970957" cy="2086441"/>
              <a:chOff x="0" y="-47625"/>
              <a:chExt cx="812800" cy="860425"/>
            </a:xfrm>
          </p:grpSpPr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D93A5EEB-75DC-DE26-A980-72BA5F4C01CF}"/>
                  </a:ext>
                </a:extLst>
              </p:cNvPr>
              <p:cNvSpPr/>
              <p:nvPr/>
            </p:nvSpPr>
            <p:spPr>
              <a:xfrm>
                <a:off x="0" y="0"/>
                <a:ext cx="566496" cy="599893"/>
              </a:xfrm>
              <a:custGeom>
                <a:avLst/>
                <a:gdLst/>
                <a:ahLst/>
                <a:cxnLst/>
                <a:rect l="l" t="t" r="r" b="b"/>
                <a:pathLst>
                  <a:path w="566496" h="599893">
                    <a:moveTo>
                      <a:pt x="0" y="0"/>
                    </a:moveTo>
                    <a:lnTo>
                      <a:pt x="566496" y="0"/>
                    </a:lnTo>
                    <a:lnTo>
                      <a:pt x="566496" y="599893"/>
                    </a:lnTo>
                    <a:lnTo>
                      <a:pt x="0" y="599893"/>
                    </a:lnTo>
                    <a:close/>
                  </a:path>
                </a:pathLst>
              </a:custGeom>
              <a:solidFill>
                <a:srgbClr val="85D6FF">
                  <a:alpha val="9804"/>
                </a:srgbClr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8" name="TextBox 13">
                <a:extLst>
                  <a:ext uri="{FF2B5EF4-FFF2-40B4-BE49-F238E27FC236}">
                    <a16:creationId xmlns:a16="http://schemas.microsoft.com/office/drawing/2014/main" id="{9BC4B489-4C38-6B30-BADC-094DB0F35EF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41319" tIns="41319" rIns="41319" bIns="41319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76" name="TextBox 14">
              <a:extLst>
                <a:ext uri="{FF2B5EF4-FFF2-40B4-BE49-F238E27FC236}">
                  <a16:creationId xmlns:a16="http://schemas.microsoft.com/office/drawing/2014/main" id="{CBB05F94-64AD-C52C-1BFB-96A72BC55709}"/>
                </a:ext>
              </a:extLst>
            </p:cNvPr>
            <p:cNvSpPr txBox="1"/>
            <p:nvPr/>
          </p:nvSpPr>
          <p:spPr>
            <a:xfrm>
              <a:off x="0" y="1469427"/>
              <a:ext cx="2207045" cy="284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1"/>
                </a:lnSpc>
              </a:pPr>
              <a:r>
                <a:rPr lang="en-US" sz="1301" err="1">
                  <a:solidFill>
                    <a:srgbClr val="FFFFFF"/>
                  </a:solidFill>
                  <a:latin typeface="Nunito"/>
                </a:rPr>
                <a:t>Tovallola</a:t>
              </a:r>
              <a:endParaRPr lang="en-US" sz="1301">
                <a:solidFill>
                  <a:srgbClr val="FFFFFF"/>
                </a:solidFill>
                <a:latin typeface="Nunito"/>
              </a:endParaRPr>
            </a:p>
          </p:txBody>
        </p:sp>
      </p:grpSp>
      <p:grpSp>
        <p:nvGrpSpPr>
          <p:cNvPr id="79" name="Group 15">
            <a:extLst>
              <a:ext uri="{FF2B5EF4-FFF2-40B4-BE49-F238E27FC236}">
                <a16:creationId xmlns:a16="http://schemas.microsoft.com/office/drawing/2014/main" id="{FF7AB2AB-2B51-941F-9A90-0A3FB8BE4C50}"/>
              </a:ext>
            </a:extLst>
          </p:cNvPr>
          <p:cNvGrpSpPr/>
          <p:nvPr/>
        </p:nvGrpSpPr>
        <p:grpSpPr>
          <a:xfrm>
            <a:off x="5427745" y="3169920"/>
            <a:ext cx="1740002" cy="1564832"/>
            <a:chOff x="0" y="-115486"/>
            <a:chExt cx="2320002" cy="2086441"/>
          </a:xfrm>
        </p:grpSpPr>
        <p:grpSp>
          <p:nvGrpSpPr>
            <p:cNvPr id="80" name="Group 16">
              <a:extLst>
                <a:ext uri="{FF2B5EF4-FFF2-40B4-BE49-F238E27FC236}">
                  <a16:creationId xmlns:a16="http://schemas.microsoft.com/office/drawing/2014/main" id="{44806D3E-4E77-B5D6-BA5A-C1BB17C1BF80}"/>
                </a:ext>
              </a:extLst>
            </p:cNvPr>
            <p:cNvGrpSpPr/>
            <p:nvPr/>
          </p:nvGrpSpPr>
          <p:grpSpPr>
            <a:xfrm>
              <a:off x="349047" y="-115486"/>
              <a:ext cx="1970955" cy="2086441"/>
              <a:chOff x="0" y="-47625"/>
              <a:chExt cx="812800" cy="860425"/>
            </a:xfrm>
          </p:grpSpPr>
          <p:sp>
            <p:nvSpPr>
              <p:cNvPr id="83" name="Freeform 17">
                <a:extLst>
                  <a:ext uri="{FF2B5EF4-FFF2-40B4-BE49-F238E27FC236}">
                    <a16:creationId xmlns:a16="http://schemas.microsoft.com/office/drawing/2014/main" id="{4922EF7E-17B5-4C77-8D45-DB5A2B166FAF}"/>
                  </a:ext>
                </a:extLst>
              </p:cNvPr>
              <p:cNvSpPr/>
              <p:nvPr/>
            </p:nvSpPr>
            <p:spPr>
              <a:xfrm>
                <a:off x="0" y="0"/>
                <a:ext cx="622275" cy="599893"/>
              </a:xfrm>
              <a:custGeom>
                <a:avLst/>
                <a:gdLst/>
                <a:ahLst/>
                <a:cxnLst/>
                <a:rect l="l" t="t" r="r" b="b"/>
                <a:pathLst>
                  <a:path w="622275" h="599893">
                    <a:moveTo>
                      <a:pt x="0" y="0"/>
                    </a:moveTo>
                    <a:lnTo>
                      <a:pt x="622275" y="0"/>
                    </a:lnTo>
                    <a:lnTo>
                      <a:pt x="622275" y="599893"/>
                    </a:lnTo>
                    <a:lnTo>
                      <a:pt x="0" y="599893"/>
                    </a:lnTo>
                    <a:close/>
                  </a:path>
                </a:pathLst>
              </a:custGeom>
              <a:solidFill>
                <a:srgbClr val="85D6FF">
                  <a:alpha val="9804"/>
                </a:srgbClr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4" name="TextBox 18">
                <a:extLst>
                  <a:ext uri="{FF2B5EF4-FFF2-40B4-BE49-F238E27FC236}">
                    <a16:creationId xmlns:a16="http://schemas.microsoft.com/office/drawing/2014/main" id="{51BDBE9B-131E-F8E1-4FB5-6F2A219FCA4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41319" tIns="41319" rIns="41319" bIns="41319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CD1A0ED9-6279-AE22-33C1-6573DB746F6B}"/>
                </a:ext>
              </a:extLst>
            </p:cNvPr>
            <p:cNvSpPr/>
            <p:nvPr/>
          </p:nvSpPr>
          <p:spPr>
            <a:xfrm>
              <a:off x="457946" y="151549"/>
              <a:ext cx="1291154" cy="1145899"/>
            </a:xfrm>
            <a:custGeom>
              <a:avLst/>
              <a:gdLst/>
              <a:ahLst/>
              <a:cxnLst/>
              <a:rect l="l" t="t" r="r" b="b"/>
              <a:pathLst>
                <a:path w="1291154" h="1145899">
                  <a:moveTo>
                    <a:pt x="0" y="0"/>
                  </a:moveTo>
                  <a:lnTo>
                    <a:pt x="1291154" y="0"/>
                  </a:lnTo>
                  <a:lnTo>
                    <a:pt x="1291154" y="1145899"/>
                  </a:lnTo>
                  <a:lnTo>
                    <a:pt x="0" y="1145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82" name="TextBox 20">
              <a:extLst>
                <a:ext uri="{FF2B5EF4-FFF2-40B4-BE49-F238E27FC236}">
                  <a16:creationId xmlns:a16="http://schemas.microsoft.com/office/drawing/2014/main" id="{C67C9B81-A4C5-3829-07B6-20FD6B211413}"/>
                </a:ext>
              </a:extLst>
            </p:cNvPr>
            <p:cNvSpPr txBox="1"/>
            <p:nvPr/>
          </p:nvSpPr>
          <p:spPr>
            <a:xfrm>
              <a:off x="0" y="1320022"/>
              <a:ext cx="2207045" cy="297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1"/>
                </a:lnSpc>
              </a:pPr>
              <a:r>
                <a:rPr lang="en-US" sz="1300">
                  <a:solidFill>
                    <a:srgbClr val="FFFFFF"/>
                  </a:solidFill>
                  <a:latin typeface="Nunito"/>
                </a:rPr>
                <a:t>Sabates </a:t>
              </a:r>
              <a:r>
                <a:rPr lang="en-US" sz="1300" err="1">
                  <a:solidFill>
                    <a:srgbClr val="FFFFFF"/>
                  </a:solidFill>
                  <a:latin typeface="Nunito"/>
                </a:rPr>
                <a:t>d'aigua</a:t>
              </a:r>
              <a:endParaRPr lang="en-US" sz="1300">
                <a:solidFill>
                  <a:srgbClr val="FFFFFF"/>
                </a:solidFill>
                <a:latin typeface="Nunito"/>
              </a:endParaRPr>
            </a:p>
          </p:txBody>
        </p:sp>
      </p:grpSp>
      <p:grpSp>
        <p:nvGrpSpPr>
          <p:cNvPr id="85" name="Group 21">
            <a:extLst>
              <a:ext uri="{FF2B5EF4-FFF2-40B4-BE49-F238E27FC236}">
                <a16:creationId xmlns:a16="http://schemas.microsoft.com/office/drawing/2014/main" id="{A6903180-4825-9F54-3D20-9CF1883CE152}"/>
              </a:ext>
            </a:extLst>
          </p:cNvPr>
          <p:cNvGrpSpPr/>
          <p:nvPr/>
        </p:nvGrpSpPr>
        <p:grpSpPr>
          <a:xfrm>
            <a:off x="4223704" y="4721843"/>
            <a:ext cx="2235927" cy="1532094"/>
            <a:chOff x="0" y="-113070"/>
            <a:chExt cx="2981234" cy="2042795"/>
          </a:xfrm>
        </p:grpSpPr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34FBFD9D-FF0C-D8A0-48F7-8413C24261A1}"/>
                </a:ext>
              </a:extLst>
            </p:cNvPr>
            <p:cNvSpPr/>
            <p:nvPr/>
          </p:nvSpPr>
          <p:spPr>
            <a:xfrm>
              <a:off x="253074" y="96731"/>
              <a:ext cx="838809" cy="1406807"/>
            </a:xfrm>
            <a:custGeom>
              <a:avLst/>
              <a:gdLst/>
              <a:ahLst/>
              <a:cxnLst/>
              <a:rect l="l" t="t" r="r" b="b"/>
              <a:pathLst>
                <a:path w="838809" h="1406807">
                  <a:moveTo>
                    <a:pt x="0" y="0"/>
                  </a:moveTo>
                  <a:lnTo>
                    <a:pt x="838808" y="0"/>
                  </a:lnTo>
                  <a:lnTo>
                    <a:pt x="838808" y="1406807"/>
                  </a:lnTo>
                  <a:lnTo>
                    <a:pt x="0" y="1406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C828239A-D8B3-E7F1-F34B-5B9B2CA27832}"/>
                </a:ext>
              </a:extLst>
            </p:cNvPr>
            <p:cNvSpPr/>
            <p:nvPr/>
          </p:nvSpPr>
          <p:spPr>
            <a:xfrm>
              <a:off x="1323021" y="445312"/>
              <a:ext cx="1505225" cy="833519"/>
            </a:xfrm>
            <a:custGeom>
              <a:avLst/>
              <a:gdLst/>
              <a:ahLst/>
              <a:cxnLst/>
              <a:rect l="l" t="t" r="r" b="b"/>
              <a:pathLst>
                <a:path w="1505225" h="833519">
                  <a:moveTo>
                    <a:pt x="0" y="0"/>
                  </a:moveTo>
                  <a:lnTo>
                    <a:pt x="1505226" y="0"/>
                  </a:lnTo>
                  <a:lnTo>
                    <a:pt x="1505226" y="833518"/>
                  </a:lnTo>
                  <a:lnTo>
                    <a:pt x="0" y="833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grpSp>
          <p:nvGrpSpPr>
            <p:cNvPr id="88" name="Group 24">
              <a:extLst>
                <a:ext uri="{FF2B5EF4-FFF2-40B4-BE49-F238E27FC236}">
                  <a16:creationId xmlns:a16="http://schemas.microsoft.com/office/drawing/2014/main" id="{AD5C358B-F09C-D339-364D-2E5B71029DEF}"/>
                </a:ext>
              </a:extLst>
            </p:cNvPr>
            <p:cNvGrpSpPr/>
            <p:nvPr/>
          </p:nvGrpSpPr>
          <p:grpSpPr>
            <a:xfrm>
              <a:off x="0" y="-113070"/>
              <a:ext cx="2981234" cy="2042795"/>
              <a:chOff x="0" y="-47625"/>
              <a:chExt cx="1255696" cy="860425"/>
            </a:xfrm>
          </p:grpSpPr>
          <p:sp>
            <p:nvSpPr>
              <p:cNvPr id="89" name="Freeform 25">
                <a:extLst>
                  <a:ext uri="{FF2B5EF4-FFF2-40B4-BE49-F238E27FC236}">
                    <a16:creationId xmlns:a16="http://schemas.microsoft.com/office/drawing/2014/main" id="{A0D21610-C36E-7DC3-ECBA-C6488350C52B}"/>
                  </a:ext>
                </a:extLst>
              </p:cNvPr>
              <p:cNvSpPr/>
              <p:nvPr/>
            </p:nvSpPr>
            <p:spPr>
              <a:xfrm>
                <a:off x="0" y="0"/>
                <a:ext cx="1255696" cy="677482"/>
              </a:xfrm>
              <a:custGeom>
                <a:avLst/>
                <a:gdLst/>
                <a:ahLst/>
                <a:cxnLst/>
                <a:rect l="l" t="t" r="r" b="b"/>
                <a:pathLst>
                  <a:path w="1255696" h="677482">
                    <a:moveTo>
                      <a:pt x="0" y="0"/>
                    </a:moveTo>
                    <a:lnTo>
                      <a:pt x="1255696" y="0"/>
                    </a:lnTo>
                    <a:lnTo>
                      <a:pt x="1255696" y="677482"/>
                    </a:lnTo>
                    <a:lnTo>
                      <a:pt x="0" y="677482"/>
                    </a:lnTo>
                    <a:close/>
                  </a:path>
                </a:pathLst>
              </a:custGeom>
              <a:solidFill>
                <a:srgbClr val="85D6FF">
                  <a:alpha val="9804"/>
                </a:srgbClr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0" name="TextBox 26">
                <a:extLst>
                  <a:ext uri="{FF2B5EF4-FFF2-40B4-BE49-F238E27FC236}">
                    <a16:creationId xmlns:a16="http://schemas.microsoft.com/office/drawing/2014/main" id="{A7E25962-7E80-A3C1-7733-97DADF6AC0A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</p:grpSp>
      <p:grpSp>
        <p:nvGrpSpPr>
          <p:cNvPr id="92" name="Group 28">
            <a:extLst>
              <a:ext uri="{FF2B5EF4-FFF2-40B4-BE49-F238E27FC236}">
                <a16:creationId xmlns:a16="http://schemas.microsoft.com/office/drawing/2014/main" id="{96114C2E-53A0-7D7C-EFF8-B7911846D8EC}"/>
              </a:ext>
            </a:extLst>
          </p:cNvPr>
          <p:cNvGrpSpPr/>
          <p:nvPr/>
        </p:nvGrpSpPr>
        <p:grpSpPr>
          <a:xfrm>
            <a:off x="6375158" y="4686584"/>
            <a:ext cx="2275632" cy="2169110"/>
            <a:chOff x="0" y="-160082"/>
            <a:chExt cx="3034174" cy="2892148"/>
          </a:xfrm>
        </p:grpSpPr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8BD1FE31-F4C6-DF71-4B55-C2110925D121}"/>
                </a:ext>
              </a:extLst>
            </p:cNvPr>
            <p:cNvSpPr/>
            <p:nvPr/>
          </p:nvSpPr>
          <p:spPr>
            <a:xfrm>
              <a:off x="503012" y="173353"/>
              <a:ext cx="1714698" cy="1313887"/>
            </a:xfrm>
            <a:custGeom>
              <a:avLst/>
              <a:gdLst/>
              <a:ahLst/>
              <a:cxnLst/>
              <a:rect l="l" t="t" r="r" b="b"/>
              <a:pathLst>
                <a:path w="1714698" h="1313887">
                  <a:moveTo>
                    <a:pt x="0" y="0"/>
                  </a:moveTo>
                  <a:lnTo>
                    <a:pt x="1714698" y="0"/>
                  </a:lnTo>
                  <a:lnTo>
                    <a:pt x="1714698" y="1313888"/>
                  </a:lnTo>
                  <a:lnTo>
                    <a:pt x="0" y="1313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grpSp>
          <p:nvGrpSpPr>
            <p:cNvPr id="94" name="Group 30">
              <a:extLst>
                <a:ext uri="{FF2B5EF4-FFF2-40B4-BE49-F238E27FC236}">
                  <a16:creationId xmlns:a16="http://schemas.microsoft.com/office/drawing/2014/main" id="{5A799ADE-55A2-E135-5FCE-3E82CDA0915C}"/>
                </a:ext>
              </a:extLst>
            </p:cNvPr>
            <p:cNvGrpSpPr/>
            <p:nvPr/>
          </p:nvGrpSpPr>
          <p:grpSpPr>
            <a:xfrm>
              <a:off x="302106" y="-160082"/>
              <a:ext cx="2732068" cy="2892148"/>
              <a:chOff x="0" y="-47625"/>
              <a:chExt cx="812800" cy="860425"/>
            </a:xfrm>
          </p:grpSpPr>
          <p:sp>
            <p:nvSpPr>
              <p:cNvPr id="96" name="Freeform 31">
                <a:extLst>
                  <a:ext uri="{FF2B5EF4-FFF2-40B4-BE49-F238E27FC236}">
                    <a16:creationId xmlns:a16="http://schemas.microsoft.com/office/drawing/2014/main" id="{70B0E19D-7A7E-B261-8D61-88B3624D5ACE}"/>
                  </a:ext>
                </a:extLst>
              </p:cNvPr>
              <p:cNvSpPr/>
              <p:nvPr/>
            </p:nvSpPr>
            <p:spPr>
              <a:xfrm>
                <a:off x="0" y="0"/>
                <a:ext cx="566496" cy="494033"/>
              </a:xfrm>
              <a:custGeom>
                <a:avLst/>
                <a:gdLst/>
                <a:ahLst/>
                <a:cxnLst/>
                <a:rect l="l" t="t" r="r" b="b"/>
                <a:pathLst>
                  <a:path w="566496" h="494033">
                    <a:moveTo>
                      <a:pt x="0" y="0"/>
                    </a:moveTo>
                    <a:lnTo>
                      <a:pt x="566496" y="0"/>
                    </a:lnTo>
                    <a:lnTo>
                      <a:pt x="566496" y="494033"/>
                    </a:lnTo>
                    <a:lnTo>
                      <a:pt x="0" y="494033"/>
                    </a:lnTo>
                    <a:close/>
                  </a:path>
                </a:pathLst>
              </a:custGeom>
              <a:solidFill>
                <a:srgbClr val="85D6FF">
                  <a:alpha val="9804"/>
                </a:srgbClr>
              </a:solidFill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" name="TextBox 32">
                <a:extLst>
                  <a:ext uri="{FF2B5EF4-FFF2-40B4-BE49-F238E27FC236}">
                    <a16:creationId xmlns:a16="http://schemas.microsoft.com/office/drawing/2014/main" id="{8BD523FA-C83F-299B-3368-D69314E148B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95" name="TextBox 33">
              <a:extLst>
                <a:ext uri="{FF2B5EF4-FFF2-40B4-BE49-F238E27FC236}">
                  <a16:creationId xmlns:a16="http://schemas.microsoft.com/office/drawing/2014/main" id="{3589A342-5BD3-E9D7-9407-785F07A5366B}"/>
                </a:ext>
              </a:extLst>
            </p:cNvPr>
            <p:cNvSpPr txBox="1"/>
            <p:nvPr/>
          </p:nvSpPr>
          <p:spPr>
            <a:xfrm>
              <a:off x="0" y="1632019"/>
              <a:ext cx="2508374" cy="318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0"/>
                </a:lnSpc>
              </a:pPr>
              <a:r>
                <a:rPr lang="en-US" sz="1479">
                  <a:solidFill>
                    <a:srgbClr val="FFFFFF"/>
                  </a:solidFill>
                  <a:latin typeface="Nunito"/>
                </a:rPr>
                <a:t>Muda de recanvi</a:t>
              </a:r>
            </a:p>
          </p:txBody>
        </p:sp>
      </p:grpSp>
      <p:sp>
        <p:nvSpPr>
          <p:cNvPr id="98" name="TextBox 34">
            <a:extLst>
              <a:ext uri="{FF2B5EF4-FFF2-40B4-BE49-F238E27FC236}">
                <a16:creationId xmlns:a16="http://schemas.microsoft.com/office/drawing/2014/main" id="{4BD58D9B-0809-17D2-C2D8-5175994C03A7}"/>
              </a:ext>
            </a:extLst>
          </p:cNvPr>
          <p:cNvSpPr txBox="1"/>
          <p:nvPr/>
        </p:nvSpPr>
        <p:spPr>
          <a:xfrm>
            <a:off x="4308175" y="6021113"/>
            <a:ext cx="2066984" cy="283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5"/>
              </a:lnSpc>
            </a:pPr>
            <a:r>
              <a:rPr lang="en-US" sz="1625">
                <a:solidFill>
                  <a:srgbClr val="FFFFFF"/>
                </a:solidFill>
                <a:latin typeface="Nunito"/>
              </a:rPr>
              <a:t>Banyador</a:t>
            </a:r>
          </a:p>
        </p:txBody>
      </p:sp>
      <p:sp>
        <p:nvSpPr>
          <p:cNvPr id="100" name="TextBox 11">
            <a:extLst>
              <a:ext uri="{FF2B5EF4-FFF2-40B4-BE49-F238E27FC236}">
                <a16:creationId xmlns:a16="http://schemas.microsoft.com/office/drawing/2014/main" id="{1F8B9C37-68CB-FA66-AE59-F5DF82E8BE08}"/>
              </a:ext>
            </a:extLst>
          </p:cNvPr>
          <p:cNvSpPr txBox="1"/>
          <p:nvPr/>
        </p:nvSpPr>
        <p:spPr>
          <a:xfrm>
            <a:off x="858492" y="2916976"/>
            <a:ext cx="2079483" cy="110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7"/>
              </a:lnSpc>
            </a:pPr>
            <a:r>
              <a:rPr lang="en-US" sz="2400" b="1">
                <a:solidFill>
                  <a:srgbClr val="000000"/>
                </a:solidFill>
                <a:latin typeface="Nunito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Nunito"/>
              </a:rPr>
              <a:t>Posar</a:t>
            </a:r>
            <a:r>
              <a:rPr lang="en-US" sz="2400" b="1">
                <a:solidFill>
                  <a:srgbClr val="000000"/>
                </a:solidFill>
                <a:latin typeface="Nunito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Nunito"/>
              </a:rPr>
              <a:t>el</a:t>
            </a:r>
            <a:r>
              <a:rPr lang="en-US" sz="2400" b="1">
                <a:solidFill>
                  <a:srgbClr val="000000"/>
                </a:solidFill>
                <a:latin typeface="Nunito"/>
              </a:rPr>
              <a:t> nom a totes les </a:t>
            </a:r>
            <a:r>
              <a:rPr lang="en-US" sz="2400" b="1" err="1">
                <a:solidFill>
                  <a:srgbClr val="000000"/>
                </a:solidFill>
                <a:latin typeface="Nunito"/>
              </a:rPr>
              <a:t>coses</a:t>
            </a:r>
            <a:r>
              <a:rPr lang="en-US" sz="2400" b="1">
                <a:solidFill>
                  <a:srgbClr val="000000"/>
                </a:solidFill>
                <a:latin typeface="Nunito"/>
              </a:rPr>
              <a:t> de </a:t>
            </a:r>
            <a:r>
              <a:rPr lang="en-US" sz="2400" b="1" err="1">
                <a:solidFill>
                  <a:srgbClr val="000000"/>
                </a:solidFill>
                <a:latin typeface="Nunito"/>
              </a:rPr>
              <a:t>l’infant</a:t>
            </a:r>
            <a:endParaRPr lang="en-US" sz="2400" b="1">
              <a:solidFill>
                <a:srgbClr val="000000"/>
              </a:solidFill>
              <a:latin typeface="Nunito"/>
            </a:endParaRPr>
          </a:p>
        </p:txBody>
      </p:sp>
      <p:sp>
        <p:nvSpPr>
          <p:cNvPr id="101" name="Freeform 2">
            <a:extLst>
              <a:ext uri="{FF2B5EF4-FFF2-40B4-BE49-F238E27FC236}">
                <a16:creationId xmlns:a16="http://schemas.microsoft.com/office/drawing/2014/main" id="{EF9C26F6-CD20-90CA-46A5-98BC8CC5B431}"/>
              </a:ext>
            </a:extLst>
          </p:cNvPr>
          <p:cNvSpPr/>
          <p:nvPr/>
        </p:nvSpPr>
        <p:spPr>
          <a:xfrm>
            <a:off x="1126087" y="1177830"/>
            <a:ext cx="1544294" cy="1795691"/>
          </a:xfrm>
          <a:custGeom>
            <a:avLst/>
            <a:gdLst/>
            <a:ahLst/>
            <a:cxnLst/>
            <a:rect l="l" t="t" r="r" b="b"/>
            <a:pathLst>
              <a:path w="2516429" h="2926080">
                <a:moveTo>
                  <a:pt x="0" y="0"/>
                </a:moveTo>
                <a:lnTo>
                  <a:pt x="2516428" y="0"/>
                </a:lnTo>
                <a:lnTo>
                  <a:pt x="251642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102" name="Freeform 2">
            <a:extLst>
              <a:ext uri="{FF2B5EF4-FFF2-40B4-BE49-F238E27FC236}">
                <a16:creationId xmlns:a16="http://schemas.microsoft.com/office/drawing/2014/main" id="{09C50CA9-B80C-3B2B-7F27-B66C8DA82957}"/>
              </a:ext>
            </a:extLst>
          </p:cNvPr>
          <p:cNvSpPr/>
          <p:nvPr/>
        </p:nvSpPr>
        <p:spPr>
          <a:xfrm>
            <a:off x="635899" y="4712667"/>
            <a:ext cx="2151491" cy="2151491"/>
          </a:xfrm>
          <a:custGeom>
            <a:avLst/>
            <a:gdLst/>
            <a:ahLst/>
            <a:cxnLst/>
            <a:rect l="l" t="t" r="r" b="b"/>
            <a:pathLst>
              <a:path w="4520504" h="4520504">
                <a:moveTo>
                  <a:pt x="0" y="0"/>
                </a:moveTo>
                <a:lnTo>
                  <a:pt x="4520504" y="0"/>
                </a:lnTo>
                <a:lnTo>
                  <a:pt x="4520504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103" name="TextBox 11">
            <a:extLst>
              <a:ext uri="{FF2B5EF4-FFF2-40B4-BE49-F238E27FC236}">
                <a16:creationId xmlns:a16="http://schemas.microsoft.com/office/drawing/2014/main" id="{CD7ACDA3-C2EE-98CB-CB6D-522ADD2A5BA1}"/>
              </a:ext>
            </a:extLst>
          </p:cNvPr>
          <p:cNvSpPr txBox="1"/>
          <p:nvPr/>
        </p:nvSpPr>
        <p:spPr>
          <a:xfrm>
            <a:off x="79341" y="4648729"/>
            <a:ext cx="3462412" cy="563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7"/>
              </a:lnSpc>
            </a:pPr>
            <a:r>
              <a:rPr lang="en-US" sz="2400" err="1">
                <a:solidFill>
                  <a:srgbClr val="000000"/>
                </a:solidFill>
                <a:latin typeface="Nunito"/>
              </a:rPr>
              <a:t>Managuets</a:t>
            </a:r>
            <a:r>
              <a:rPr lang="en-US" sz="2400">
                <a:solidFill>
                  <a:srgbClr val="000000"/>
                </a:solidFill>
                <a:latin typeface="Nunito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Nunito"/>
              </a:rPr>
              <a:t>si</a:t>
            </a:r>
            <a:r>
              <a:rPr lang="en-US" sz="2400">
                <a:solidFill>
                  <a:srgbClr val="000000"/>
                </a:solidFill>
                <a:latin typeface="Nunito"/>
              </a:rPr>
              <a:t> es </a:t>
            </a:r>
            <a:r>
              <a:rPr lang="en-US" sz="2400" err="1">
                <a:solidFill>
                  <a:srgbClr val="000000"/>
                </a:solidFill>
                <a:latin typeface="Nunito"/>
              </a:rPr>
              <a:t>necessari</a:t>
            </a:r>
            <a:endParaRPr lang="en-US" sz="2400">
              <a:solidFill>
                <a:srgbClr val="000000"/>
              </a:solidFill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305521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D9D7D-67A5-2BF1-5EEB-07A03504268F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			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Objectes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trobats</a:t>
            </a:r>
            <a:endParaRPr lang="en-US" sz="3600">
              <a:solidFill>
                <a:schemeClr val="bg1"/>
              </a:solidFill>
              <a:latin typeface="Nunito"/>
            </a:endParaRPr>
          </a:p>
        </p:txBody>
      </p:sp>
      <p:pic>
        <p:nvPicPr>
          <p:cNvPr id="3" name="Imatge 2" descr="Imatge que conté plàstic, taula, a cobert, Ampolla de plàstic&#10;&#10;Descripció generada automàticament">
            <a:extLst>
              <a:ext uri="{FF2B5EF4-FFF2-40B4-BE49-F238E27FC236}">
                <a16:creationId xmlns:a16="http://schemas.microsoft.com/office/drawing/2014/main" id="{5B366DD0-CE60-CBDA-F8F6-14A8CB8A2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4" y="2150289"/>
            <a:ext cx="4260062" cy="3195047"/>
          </a:xfrm>
          <a:prstGeom prst="rect">
            <a:avLst/>
          </a:prstGeom>
        </p:spPr>
      </p:pic>
      <p:pic>
        <p:nvPicPr>
          <p:cNvPr id="8" name="Imatge 7" descr="Imatge que conté plàstic, a cobert, terra, roba&#10;&#10;Descripció generada automàticament">
            <a:extLst>
              <a:ext uri="{FF2B5EF4-FFF2-40B4-BE49-F238E27FC236}">
                <a16:creationId xmlns:a16="http://schemas.microsoft.com/office/drawing/2014/main" id="{75F357D5-8110-ABEB-7894-77F404190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74" y="2150289"/>
            <a:ext cx="4260062" cy="31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3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D9D7D-67A5-2BF1-5EEB-07A03504268F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     Berenar</a:t>
            </a:r>
            <a:endParaRPr lang="en-US" sz="3600">
              <a:solidFill>
                <a:schemeClr val="bg1"/>
              </a:solidFill>
              <a:latin typeface="Nunito"/>
            </a:endParaRPr>
          </a:p>
        </p:txBody>
      </p:sp>
      <p:sp>
        <p:nvSpPr>
          <p:cNvPr id="98" name="TextBox 34">
            <a:extLst>
              <a:ext uri="{FF2B5EF4-FFF2-40B4-BE49-F238E27FC236}">
                <a16:creationId xmlns:a16="http://schemas.microsoft.com/office/drawing/2014/main" id="{4BD58D9B-0809-17D2-C2D8-5175994C03A7}"/>
              </a:ext>
            </a:extLst>
          </p:cNvPr>
          <p:cNvSpPr txBox="1"/>
          <p:nvPr/>
        </p:nvSpPr>
        <p:spPr>
          <a:xfrm>
            <a:off x="3683017" y="5895822"/>
            <a:ext cx="2066984" cy="283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5"/>
              </a:lnSpc>
            </a:pPr>
            <a:r>
              <a:rPr lang="en-US" sz="1625">
                <a:solidFill>
                  <a:srgbClr val="FFFFFF"/>
                </a:solidFill>
                <a:latin typeface="Nunito"/>
              </a:rPr>
              <a:t>Banyador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6AEFCD3A-8F7F-723E-7EE3-C0C07B5FDE88}"/>
              </a:ext>
            </a:extLst>
          </p:cNvPr>
          <p:cNvGrpSpPr/>
          <p:nvPr/>
        </p:nvGrpSpPr>
        <p:grpSpPr>
          <a:xfrm>
            <a:off x="592893" y="2407883"/>
            <a:ext cx="4003353" cy="3673488"/>
            <a:chOff x="0" y="0"/>
            <a:chExt cx="6561760" cy="595583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01019F3-2402-A7B7-F5BE-136F804AEBA2}"/>
                </a:ext>
              </a:extLst>
            </p:cNvPr>
            <p:cNvSpPr/>
            <p:nvPr/>
          </p:nvSpPr>
          <p:spPr>
            <a:xfrm>
              <a:off x="56354" y="0"/>
              <a:ext cx="2829018" cy="2829018"/>
            </a:xfrm>
            <a:custGeom>
              <a:avLst/>
              <a:gdLst/>
              <a:ahLst/>
              <a:cxnLst/>
              <a:rect l="l" t="t" r="r" b="b"/>
              <a:pathLst>
                <a:path w="2829018" h="2829018">
                  <a:moveTo>
                    <a:pt x="0" y="0"/>
                  </a:moveTo>
                  <a:lnTo>
                    <a:pt x="2829018" y="0"/>
                  </a:lnTo>
                  <a:lnTo>
                    <a:pt x="2829018" y="2829018"/>
                  </a:lnTo>
                  <a:lnTo>
                    <a:pt x="0" y="2829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86FB012A-5B05-F7C6-1AE7-70EA624F9C93}"/>
                </a:ext>
              </a:extLst>
            </p:cNvPr>
            <p:cNvSpPr txBox="1"/>
            <p:nvPr/>
          </p:nvSpPr>
          <p:spPr>
            <a:xfrm>
              <a:off x="56354" y="32824"/>
              <a:ext cx="2829018" cy="630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3"/>
                </a:lnSpc>
              </a:pPr>
              <a:r>
                <a:rPr lang="en-US" sz="2867">
                  <a:solidFill>
                    <a:srgbClr val="FFFFFF"/>
                  </a:solidFill>
                  <a:latin typeface="Nunito"/>
                </a:rPr>
                <a:t>Dilluns</a:t>
              </a: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DDC028B-86B7-324A-7CBB-28ADDF1FF253}"/>
                </a:ext>
              </a:extLst>
            </p:cNvPr>
            <p:cNvSpPr/>
            <p:nvPr/>
          </p:nvSpPr>
          <p:spPr>
            <a:xfrm>
              <a:off x="3732742" y="0"/>
              <a:ext cx="2829018" cy="2829018"/>
            </a:xfrm>
            <a:custGeom>
              <a:avLst/>
              <a:gdLst/>
              <a:ahLst/>
              <a:cxnLst/>
              <a:rect l="l" t="t" r="r" b="b"/>
              <a:pathLst>
                <a:path w="2829018" h="2829018">
                  <a:moveTo>
                    <a:pt x="0" y="0"/>
                  </a:moveTo>
                  <a:lnTo>
                    <a:pt x="2829018" y="0"/>
                  </a:lnTo>
                  <a:lnTo>
                    <a:pt x="2829018" y="2829018"/>
                  </a:lnTo>
                  <a:lnTo>
                    <a:pt x="0" y="2829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18BF04C3-3B87-C809-AE8D-756DF29FCD52}"/>
                </a:ext>
              </a:extLst>
            </p:cNvPr>
            <p:cNvSpPr txBox="1"/>
            <p:nvPr/>
          </p:nvSpPr>
          <p:spPr>
            <a:xfrm>
              <a:off x="3732742" y="32824"/>
              <a:ext cx="2829018" cy="630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3"/>
                </a:lnSpc>
              </a:pPr>
              <a:r>
                <a:rPr lang="en-US" sz="2867">
                  <a:solidFill>
                    <a:srgbClr val="FFFFFF"/>
                  </a:solidFill>
                  <a:latin typeface="Nunito"/>
                </a:rPr>
                <a:t>Dimarts</a:t>
              </a: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8DD3B5A-F373-B001-C535-E56AB57C4DCF}"/>
                </a:ext>
              </a:extLst>
            </p:cNvPr>
            <p:cNvSpPr/>
            <p:nvPr/>
          </p:nvSpPr>
          <p:spPr>
            <a:xfrm>
              <a:off x="56354" y="3126816"/>
              <a:ext cx="2829018" cy="2829018"/>
            </a:xfrm>
            <a:custGeom>
              <a:avLst/>
              <a:gdLst/>
              <a:ahLst/>
              <a:cxnLst/>
              <a:rect l="l" t="t" r="r" b="b"/>
              <a:pathLst>
                <a:path w="2829018" h="2829018">
                  <a:moveTo>
                    <a:pt x="0" y="0"/>
                  </a:moveTo>
                  <a:lnTo>
                    <a:pt x="2829018" y="0"/>
                  </a:lnTo>
                  <a:lnTo>
                    <a:pt x="2829018" y="2829018"/>
                  </a:lnTo>
                  <a:lnTo>
                    <a:pt x="0" y="2829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28C44012-CDB6-9FB8-EE29-3A26AAB47C9C}"/>
                </a:ext>
              </a:extLst>
            </p:cNvPr>
            <p:cNvSpPr txBox="1"/>
            <p:nvPr/>
          </p:nvSpPr>
          <p:spPr>
            <a:xfrm>
              <a:off x="56354" y="3159640"/>
              <a:ext cx="2829018" cy="630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3"/>
                </a:lnSpc>
              </a:pPr>
              <a:r>
                <a:rPr lang="en-US" sz="2867">
                  <a:solidFill>
                    <a:srgbClr val="FFFFFF"/>
                  </a:solidFill>
                  <a:latin typeface="Nunito"/>
                </a:rPr>
                <a:t>Dijous</a:t>
              </a: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1B3C9EE-451E-5063-CEE6-EEA83E728502}"/>
                </a:ext>
              </a:extLst>
            </p:cNvPr>
            <p:cNvSpPr/>
            <p:nvPr/>
          </p:nvSpPr>
          <p:spPr>
            <a:xfrm>
              <a:off x="3652273" y="3126816"/>
              <a:ext cx="2829018" cy="2829018"/>
            </a:xfrm>
            <a:custGeom>
              <a:avLst/>
              <a:gdLst/>
              <a:ahLst/>
              <a:cxnLst/>
              <a:rect l="l" t="t" r="r" b="b"/>
              <a:pathLst>
                <a:path w="2829018" h="2829018">
                  <a:moveTo>
                    <a:pt x="0" y="0"/>
                  </a:moveTo>
                  <a:lnTo>
                    <a:pt x="2829018" y="0"/>
                  </a:lnTo>
                  <a:lnTo>
                    <a:pt x="2829018" y="2829018"/>
                  </a:lnTo>
                  <a:lnTo>
                    <a:pt x="0" y="2829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FF982C8E-68EE-9B54-C87F-3770A2111759}"/>
                </a:ext>
              </a:extLst>
            </p:cNvPr>
            <p:cNvSpPr txBox="1"/>
            <p:nvPr/>
          </p:nvSpPr>
          <p:spPr>
            <a:xfrm>
              <a:off x="3652273" y="3159640"/>
              <a:ext cx="2829018" cy="630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3"/>
                </a:lnSpc>
              </a:pPr>
              <a:r>
                <a:rPr lang="en-US" sz="2867">
                  <a:solidFill>
                    <a:srgbClr val="FFFFFF"/>
                  </a:solidFill>
                  <a:latin typeface="Nunito"/>
                </a:rPr>
                <a:t>Divendres</a:t>
              </a: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C691208E-70AB-2D7A-8E16-D09FE4DFB266}"/>
                </a:ext>
              </a:extLst>
            </p:cNvPr>
            <p:cNvSpPr/>
            <p:nvPr/>
          </p:nvSpPr>
          <p:spPr>
            <a:xfrm>
              <a:off x="170389" y="1946208"/>
              <a:ext cx="1213174" cy="624784"/>
            </a:xfrm>
            <a:custGeom>
              <a:avLst/>
              <a:gdLst/>
              <a:ahLst/>
              <a:cxnLst/>
              <a:rect l="l" t="t" r="r" b="b"/>
              <a:pathLst>
                <a:path w="1213174" h="624784">
                  <a:moveTo>
                    <a:pt x="0" y="0"/>
                  </a:moveTo>
                  <a:lnTo>
                    <a:pt x="1213174" y="0"/>
                  </a:lnTo>
                  <a:lnTo>
                    <a:pt x="1213174" y="624784"/>
                  </a:lnTo>
                  <a:lnTo>
                    <a:pt x="0" y="624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7326F19-D875-F990-F585-53A7AF191F8C}"/>
                </a:ext>
              </a:extLst>
            </p:cNvPr>
            <p:cNvSpPr/>
            <p:nvPr/>
          </p:nvSpPr>
          <p:spPr>
            <a:xfrm>
              <a:off x="373209" y="882810"/>
              <a:ext cx="2020708" cy="1063398"/>
            </a:xfrm>
            <a:custGeom>
              <a:avLst/>
              <a:gdLst/>
              <a:ahLst/>
              <a:cxnLst/>
              <a:rect l="l" t="t" r="r" b="b"/>
              <a:pathLst>
                <a:path w="2020708" h="1063398">
                  <a:moveTo>
                    <a:pt x="0" y="0"/>
                  </a:moveTo>
                  <a:lnTo>
                    <a:pt x="2020708" y="0"/>
                  </a:lnTo>
                  <a:lnTo>
                    <a:pt x="2020708" y="1063398"/>
                  </a:lnTo>
                  <a:lnTo>
                    <a:pt x="0" y="106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7653C1AB-E2AD-2F52-0D3B-55E6C6B73AE6}"/>
                </a:ext>
              </a:extLst>
            </p:cNvPr>
            <p:cNvSpPr/>
            <p:nvPr/>
          </p:nvSpPr>
          <p:spPr>
            <a:xfrm>
              <a:off x="1230508" y="1980710"/>
              <a:ext cx="1654865" cy="717798"/>
            </a:xfrm>
            <a:custGeom>
              <a:avLst/>
              <a:gdLst/>
              <a:ahLst/>
              <a:cxnLst/>
              <a:rect l="l" t="t" r="r" b="b"/>
              <a:pathLst>
                <a:path w="1654865" h="717798">
                  <a:moveTo>
                    <a:pt x="0" y="0"/>
                  </a:moveTo>
                  <a:lnTo>
                    <a:pt x="1654864" y="0"/>
                  </a:lnTo>
                  <a:lnTo>
                    <a:pt x="1654864" y="717797"/>
                  </a:lnTo>
                  <a:lnTo>
                    <a:pt x="0" y="717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7BE2748F-4932-1680-583D-573CE28BE28E}"/>
                </a:ext>
              </a:extLst>
            </p:cNvPr>
            <p:cNvSpPr/>
            <p:nvPr/>
          </p:nvSpPr>
          <p:spPr>
            <a:xfrm>
              <a:off x="4148951" y="882810"/>
              <a:ext cx="1993041" cy="1709032"/>
            </a:xfrm>
            <a:custGeom>
              <a:avLst/>
              <a:gdLst/>
              <a:ahLst/>
              <a:cxnLst/>
              <a:rect l="l" t="t" r="r" b="b"/>
              <a:pathLst>
                <a:path w="1993041" h="1709032">
                  <a:moveTo>
                    <a:pt x="0" y="0"/>
                  </a:moveTo>
                  <a:lnTo>
                    <a:pt x="1993041" y="0"/>
                  </a:lnTo>
                  <a:lnTo>
                    <a:pt x="1993041" y="1709033"/>
                  </a:lnTo>
                  <a:lnTo>
                    <a:pt x="0" y="170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298258EA-540E-12CB-EBD8-0C15E82095D7}"/>
                </a:ext>
              </a:extLst>
            </p:cNvPr>
            <p:cNvSpPr/>
            <p:nvPr/>
          </p:nvSpPr>
          <p:spPr>
            <a:xfrm>
              <a:off x="0" y="4391638"/>
              <a:ext cx="1749632" cy="1342842"/>
            </a:xfrm>
            <a:custGeom>
              <a:avLst/>
              <a:gdLst/>
              <a:ahLst/>
              <a:cxnLst/>
              <a:rect l="l" t="t" r="r" b="b"/>
              <a:pathLst>
                <a:path w="1749632" h="1342842">
                  <a:moveTo>
                    <a:pt x="0" y="0"/>
                  </a:moveTo>
                  <a:lnTo>
                    <a:pt x="1749632" y="0"/>
                  </a:lnTo>
                  <a:lnTo>
                    <a:pt x="1749632" y="1342842"/>
                  </a:lnTo>
                  <a:lnTo>
                    <a:pt x="0" y="1342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E0FD6B5A-4C05-5DE4-1C8D-B26AD6654723}"/>
                </a:ext>
              </a:extLst>
            </p:cNvPr>
            <p:cNvSpPr/>
            <p:nvPr/>
          </p:nvSpPr>
          <p:spPr>
            <a:xfrm>
              <a:off x="269844" y="4477870"/>
              <a:ext cx="1749632" cy="1342842"/>
            </a:xfrm>
            <a:custGeom>
              <a:avLst/>
              <a:gdLst/>
              <a:ahLst/>
              <a:cxnLst/>
              <a:rect l="l" t="t" r="r" b="b"/>
              <a:pathLst>
                <a:path w="1749632" h="1342842">
                  <a:moveTo>
                    <a:pt x="0" y="0"/>
                  </a:moveTo>
                  <a:lnTo>
                    <a:pt x="1749632" y="0"/>
                  </a:lnTo>
                  <a:lnTo>
                    <a:pt x="1749632" y="1342843"/>
                  </a:lnTo>
                  <a:lnTo>
                    <a:pt x="0" y="1342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F9A68C09-D8BB-003E-F812-57C1EAD7CDBB}"/>
                </a:ext>
              </a:extLst>
            </p:cNvPr>
            <p:cNvSpPr/>
            <p:nvPr/>
          </p:nvSpPr>
          <p:spPr>
            <a:xfrm>
              <a:off x="599748" y="4492866"/>
              <a:ext cx="1749632" cy="1342842"/>
            </a:xfrm>
            <a:custGeom>
              <a:avLst/>
              <a:gdLst/>
              <a:ahLst/>
              <a:cxnLst/>
              <a:rect l="l" t="t" r="r" b="b"/>
              <a:pathLst>
                <a:path w="1749632" h="1342842">
                  <a:moveTo>
                    <a:pt x="0" y="0"/>
                  </a:moveTo>
                  <a:lnTo>
                    <a:pt x="1749632" y="0"/>
                  </a:lnTo>
                  <a:lnTo>
                    <a:pt x="1749632" y="1342842"/>
                  </a:lnTo>
                  <a:lnTo>
                    <a:pt x="0" y="1342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198923C-26A9-0C18-8B41-8978114010FA}"/>
                </a:ext>
              </a:extLst>
            </p:cNvPr>
            <p:cNvSpPr/>
            <p:nvPr/>
          </p:nvSpPr>
          <p:spPr>
            <a:xfrm>
              <a:off x="949286" y="3939416"/>
              <a:ext cx="1713621" cy="1203819"/>
            </a:xfrm>
            <a:custGeom>
              <a:avLst/>
              <a:gdLst/>
              <a:ahLst/>
              <a:cxnLst/>
              <a:rect l="l" t="t" r="r" b="b"/>
              <a:pathLst>
                <a:path w="1713621" h="1203819">
                  <a:moveTo>
                    <a:pt x="0" y="0"/>
                  </a:moveTo>
                  <a:lnTo>
                    <a:pt x="1713620" y="0"/>
                  </a:lnTo>
                  <a:lnTo>
                    <a:pt x="1713620" y="1203818"/>
                  </a:lnTo>
                  <a:lnTo>
                    <a:pt x="0" y="1203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2033435-D7F0-82A7-90C8-F2B6D8CD6B7B}"/>
                </a:ext>
              </a:extLst>
            </p:cNvPr>
            <p:cNvSpPr/>
            <p:nvPr/>
          </p:nvSpPr>
          <p:spPr>
            <a:xfrm>
              <a:off x="3854936" y="4093314"/>
              <a:ext cx="1180472" cy="1742394"/>
            </a:xfrm>
            <a:custGeom>
              <a:avLst/>
              <a:gdLst/>
              <a:ahLst/>
              <a:cxnLst/>
              <a:rect l="l" t="t" r="r" b="b"/>
              <a:pathLst>
                <a:path w="1180472" h="1742394">
                  <a:moveTo>
                    <a:pt x="0" y="0"/>
                  </a:moveTo>
                  <a:lnTo>
                    <a:pt x="1180472" y="0"/>
                  </a:lnTo>
                  <a:lnTo>
                    <a:pt x="1180472" y="1742394"/>
                  </a:lnTo>
                  <a:lnTo>
                    <a:pt x="0" y="1742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8C234E6C-6437-7777-5C4B-C7E5D48C5B88}"/>
                </a:ext>
              </a:extLst>
            </p:cNvPr>
            <p:cNvSpPr/>
            <p:nvPr/>
          </p:nvSpPr>
          <p:spPr>
            <a:xfrm flipH="1">
              <a:off x="4698746" y="4093314"/>
              <a:ext cx="1861234" cy="1414320"/>
            </a:xfrm>
            <a:custGeom>
              <a:avLst/>
              <a:gdLst/>
              <a:ahLst/>
              <a:cxnLst/>
              <a:rect l="l" t="t" r="r" b="b"/>
              <a:pathLst>
                <a:path w="1861234" h="1414320">
                  <a:moveTo>
                    <a:pt x="1861235" y="0"/>
                  </a:moveTo>
                  <a:lnTo>
                    <a:pt x="0" y="0"/>
                  </a:lnTo>
                  <a:lnTo>
                    <a:pt x="0" y="1414321"/>
                  </a:lnTo>
                  <a:lnTo>
                    <a:pt x="1861235" y="1414321"/>
                  </a:lnTo>
                  <a:lnTo>
                    <a:pt x="1861235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24" name="Freeform 21">
            <a:extLst>
              <a:ext uri="{FF2B5EF4-FFF2-40B4-BE49-F238E27FC236}">
                <a16:creationId xmlns:a16="http://schemas.microsoft.com/office/drawing/2014/main" id="{CD473394-88D0-BA46-7702-59371D1F2DBE}"/>
              </a:ext>
            </a:extLst>
          </p:cNvPr>
          <p:cNvSpPr/>
          <p:nvPr/>
        </p:nvSpPr>
        <p:spPr>
          <a:xfrm>
            <a:off x="6174502" y="3391631"/>
            <a:ext cx="1993892" cy="2015738"/>
          </a:xfrm>
          <a:custGeom>
            <a:avLst/>
            <a:gdLst/>
            <a:ahLst/>
            <a:cxnLst/>
            <a:rect l="l" t="t" r="r" b="b"/>
            <a:pathLst>
              <a:path w="2451090" h="2451090">
                <a:moveTo>
                  <a:pt x="0" y="0"/>
                </a:moveTo>
                <a:lnTo>
                  <a:pt x="2451090" y="0"/>
                </a:lnTo>
                <a:lnTo>
                  <a:pt x="2451090" y="2451090"/>
                </a:lnTo>
                <a:lnTo>
                  <a:pt x="0" y="2451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1FE01542-F0A7-EF75-DA1C-5A490653E6A2}"/>
              </a:ext>
            </a:extLst>
          </p:cNvPr>
          <p:cNvSpPr txBox="1"/>
          <p:nvPr/>
        </p:nvSpPr>
        <p:spPr>
          <a:xfrm>
            <a:off x="6174502" y="3402911"/>
            <a:ext cx="1993892" cy="569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36"/>
              </a:lnSpc>
            </a:pPr>
            <a:r>
              <a:rPr lang="en-US" sz="3312" err="1">
                <a:solidFill>
                  <a:srgbClr val="FFFFFF"/>
                </a:solidFill>
                <a:latin typeface="Nunito"/>
              </a:rPr>
              <a:t>Dimecres</a:t>
            </a:r>
            <a:endParaRPr lang="en-US" sz="3312">
              <a:solidFill>
                <a:srgbClr val="FFFFFF"/>
              </a:solidFill>
              <a:latin typeface="Nunito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B819FED9-5544-BABE-2A32-75CF5764F243}"/>
              </a:ext>
            </a:extLst>
          </p:cNvPr>
          <p:cNvSpPr/>
          <p:nvPr/>
        </p:nvSpPr>
        <p:spPr>
          <a:xfrm>
            <a:off x="6535038" y="4156507"/>
            <a:ext cx="1398445" cy="1229978"/>
          </a:xfrm>
          <a:custGeom>
            <a:avLst/>
            <a:gdLst/>
            <a:ahLst/>
            <a:cxnLst/>
            <a:rect l="l" t="t" r="r" b="b"/>
            <a:pathLst>
              <a:path w="1719107" h="1495624">
                <a:moveTo>
                  <a:pt x="0" y="0"/>
                </a:moveTo>
                <a:lnTo>
                  <a:pt x="1719107" y="0"/>
                </a:lnTo>
                <a:lnTo>
                  <a:pt x="1719107" y="1495623"/>
                </a:lnTo>
                <a:lnTo>
                  <a:pt x="0" y="149562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27" name="Picture 24">
            <a:extLst>
              <a:ext uri="{FF2B5EF4-FFF2-40B4-BE49-F238E27FC236}">
                <a16:creationId xmlns:a16="http://schemas.microsoft.com/office/drawing/2014/main" id="{6E3F5364-E887-B3A3-C8E2-879027B695EC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5503677" y="2757391"/>
            <a:ext cx="3323981" cy="3323981"/>
          </a:xfrm>
          <a:prstGeom prst="rect">
            <a:avLst/>
          </a:prstGeom>
        </p:spPr>
      </p:pic>
      <p:sp>
        <p:nvSpPr>
          <p:cNvPr id="28" name="Freeform 25">
            <a:extLst>
              <a:ext uri="{FF2B5EF4-FFF2-40B4-BE49-F238E27FC236}">
                <a16:creationId xmlns:a16="http://schemas.microsoft.com/office/drawing/2014/main" id="{C825296B-12B3-BB9D-0146-E00BD1C54233}"/>
              </a:ext>
            </a:extLst>
          </p:cNvPr>
          <p:cNvSpPr/>
          <p:nvPr/>
        </p:nvSpPr>
        <p:spPr>
          <a:xfrm rot="5400000">
            <a:off x="2988066" y="4035909"/>
            <a:ext cx="4123792" cy="351822"/>
          </a:xfrm>
          <a:custGeom>
            <a:avLst/>
            <a:gdLst/>
            <a:ahLst/>
            <a:cxnLst/>
            <a:rect l="l" t="t" r="r" b="b"/>
            <a:pathLst>
              <a:path w="5014435" h="432495">
                <a:moveTo>
                  <a:pt x="0" y="0"/>
                </a:moveTo>
                <a:lnTo>
                  <a:pt x="5014435" y="0"/>
                </a:lnTo>
                <a:lnTo>
                  <a:pt x="5014435" y="432495"/>
                </a:lnTo>
                <a:lnTo>
                  <a:pt x="0" y="43249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CB3ECBCD-5A6A-C3F1-3E23-A074D4D3B37F}"/>
              </a:ext>
            </a:extLst>
          </p:cNvPr>
          <p:cNvSpPr txBox="1"/>
          <p:nvPr/>
        </p:nvSpPr>
        <p:spPr>
          <a:xfrm>
            <a:off x="820589" y="1078265"/>
            <a:ext cx="3387621" cy="878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 err="1">
                <a:solidFill>
                  <a:srgbClr val="000000"/>
                </a:solidFill>
                <a:latin typeface="Nunito"/>
              </a:rPr>
              <a:t>Orientatius</a:t>
            </a:r>
            <a:endParaRPr lang="en-US" sz="5090">
              <a:solidFill>
                <a:srgbClr val="000000"/>
              </a:solidFill>
              <a:latin typeface="Nunito"/>
            </a:endParaRPr>
          </a:p>
        </p:txBody>
      </p:sp>
      <p:sp>
        <p:nvSpPr>
          <p:cNvPr id="30" name="TextBox 27">
            <a:extLst>
              <a:ext uri="{FF2B5EF4-FFF2-40B4-BE49-F238E27FC236}">
                <a16:creationId xmlns:a16="http://schemas.microsoft.com/office/drawing/2014/main" id="{3A78587E-9929-587A-81F7-A47CC53D4206}"/>
              </a:ext>
            </a:extLst>
          </p:cNvPr>
          <p:cNvSpPr txBox="1"/>
          <p:nvPr/>
        </p:nvSpPr>
        <p:spPr>
          <a:xfrm>
            <a:off x="5312421" y="1122218"/>
            <a:ext cx="3636386" cy="878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en-US" sz="5090" err="1">
                <a:solidFill>
                  <a:srgbClr val="000000"/>
                </a:solidFill>
                <a:latin typeface="Nunito"/>
              </a:rPr>
              <a:t>Dia</a:t>
            </a:r>
            <a:r>
              <a:rPr lang="en-US" sz="5090">
                <a:solidFill>
                  <a:srgbClr val="000000"/>
                </a:solidFill>
                <a:latin typeface="Nunito"/>
              </a:rPr>
              <a:t> de </a:t>
            </a:r>
            <a:r>
              <a:rPr lang="en-US" sz="5090" err="1">
                <a:solidFill>
                  <a:srgbClr val="000000"/>
                </a:solidFill>
                <a:latin typeface="Nunito"/>
              </a:rPr>
              <a:t>fruita</a:t>
            </a:r>
            <a:endParaRPr lang="en-US" sz="5090">
              <a:solidFill>
                <a:srgbClr val="000000"/>
              </a:solidFill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02738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B3261-2F70-5882-34B8-1FA389840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CE9E-BD93-E546-51D5-786AA8BC2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948" y="2010701"/>
            <a:ext cx="4309533" cy="29732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2120" lvl="1">
              <a:lnSpc>
                <a:spcPct val="120000"/>
              </a:lnSpc>
            </a:pPr>
            <a:r>
              <a:rPr lang="ca-ES" sz="2000">
                <a:latin typeface="Nunito"/>
              </a:rPr>
              <a:t>Què és espiral?</a:t>
            </a:r>
          </a:p>
          <a:p>
            <a:pPr marL="452120" lvl="1">
              <a:lnSpc>
                <a:spcPct val="120000"/>
              </a:lnSpc>
            </a:pPr>
            <a:r>
              <a:rPr lang="ca-ES" sz="2000">
                <a:latin typeface="Nunito"/>
              </a:rPr>
              <a:t>“Obert a l’estiu”</a:t>
            </a:r>
          </a:p>
          <a:p>
            <a:pPr marL="452120" lvl="1">
              <a:lnSpc>
                <a:spcPct val="120000"/>
              </a:lnSpc>
            </a:pPr>
            <a:r>
              <a:rPr lang="ca-ES" sz="2000">
                <a:latin typeface="Nunito"/>
              </a:rPr>
              <a:t>Quines son les nostres escoles d’estiu? </a:t>
            </a:r>
          </a:p>
          <a:p>
            <a:pPr marL="452120" lvl="1">
              <a:lnSpc>
                <a:spcPct val="120000"/>
              </a:lnSpc>
            </a:pPr>
            <a:r>
              <a:rPr lang="ca-ES" sz="2000">
                <a:latin typeface="Nunito"/>
              </a:rPr>
              <a:t>La proposta Obert a l’Estiu: </a:t>
            </a:r>
            <a:endParaRPr lang="ca-ES" sz="2000">
              <a:latin typeface="Nunito" panose="02000503030000020003" pitchFamily="2" charset="0"/>
            </a:endParaRPr>
          </a:p>
          <a:p>
            <a:pPr marL="893445" lvl="2" algn="just">
              <a:lnSpc>
                <a:spcPct val="120000"/>
              </a:lnSpc>
            </a:pPr>
            <a:r>
              <a:rPr lang="ca-ES" sz="1600">
                <a:latin typeface="Nunito"/>
              </a:rPr>
              <a:t>Lleure educatiu</a:t>
            </a:r>
            <a:endParaRPr lang="ca-ES" sz="1600">
              <a:latin typeface="Nunito" panose="02000503030000020003" pitchFamily="2" charset="0"/>
            </a:endParaRPr>
          </a:p>
          <a:p>
            <a:pPr marL="893445" lvl="2" algn="just">
              <a:lnSpc>
                <a:spcPct val="120000"/>
              </a:lnSpc>
            </a:pPr>
            <a:r>
              <a:rPr lang="ca-ES" sz="1600">
                <a:latin typeface="Nunito"/>
              </a:rPr>
              <a:t>Activitats, programacions, horaris.</a:t>
            </a:r>
          </a:p>
          <a:p>
            <a:pPr marL="893445" lvl="2" algn="just">
              <a:lnSpc>
                <a:spcPct val="120000"/>
              </a:lnSpc>
            </a:pPr>
            <a:r>
              <a:rPr lang="ca-ES" sz="1600">
                <a:latin typeface="Nunito"/>
              </a:rPr>
              <a:t>Inscripcions</a:t>
            </a:r>
          </a:p>
          <a:p>
            <a:pPr marL="452120" lvl="1" algn="just">
              <a:lnSpc>
                <a:spcPct val="120000"/>
              </a:lnSpc>
            </a:pPr>
            <a:r>
              <a:rPr lang="ca-ES" sz="2000">
                <a:latin typeface="Nunito"/>
              </a:rPr>
              <a:t>Dubtes i preguntes.</a:t>
            </a:r>
          </a:p>
          <a:p>
            <a:pPr lvl="2" algn="just"/>
            <a:endParaRPr lang="ca-ES" sz="1800">
              <a:latin typeface="Nunito" panose="02000503030000020003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67216AD-AB1B-3BE3-DD5B-D904B6AA7852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Quins temes tractarem?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1BA6178F-2520-3159-E77C-393026862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pic>
        <p:nvPicPr>
          <p:cNvPr id="7" name="Imagen 6" descr="Un grupo de personas en una plaza&#10;&#10;El contenido generado por IA puede ser incorrecto.">
            <a:extLst>
              <a:ext uri="{FF2B5EF4-FFF2-40B4-BE49-F238E27FC236}">
                <a16:creationId xmlns:a16="http://schemas.microsoft.com/office/drawing/2014/main" id="{8471D651-B56A-3D09-6E82-81192E245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2" y="1947057"/>
            <a:ext cx="4345411" cy="3259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5653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36B30-FF1D-9F3E-BC3C-2CBDA81FF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Dibujo de ingeniería&#10;&#10;El contenido generado por IA puede ser incorrecto.">
            <a:extLst>
              <a:ext uri="{FF2B5EF4-FFF2-40B4-BE49-F238E27FC236}">
                <a16:creationId xmlns:a16="http://schemas.microsoft.com/office/drawing/2014/main" id="{B71EFA36-36C8-54FD-2EAC-84C3A5748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3928" y="1059794"/>
            <a:ext cx="4068305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1492150-59CF-F783-B08F-72F4564E19B7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DA6AD1B-0770-2CC7-9DCE-7F85542E0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75DB3F5-7FC4-F386-3838-C4A2AC2E6F2B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 algn="ctr"/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Entrades i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Sortides</a:t>
            </a:r>
            <a:endParaRPr lang="en-US" sz="3600">
              <a:solidFill>
                <a:schemeClr val="bg1"/>
              </a:solidFill>
              <a:latin typeface="Nunito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9E6425A4-AE8D-049D-0B15-F3EF637C727E}"/>
              </a:ext>
            </a:extLst>
          </p:cNvPr>
          <p:cNvSpPr txBox="1"/>
          <p:nvPr/>
        </p:nvSpPr>
        <p:spPr>
          <a:xfrm>
            <a:off x="2130552" y="1515996"/>
            <a:ext cx="4389120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err="1">
                <a:solidFill>
                  <a:srgbClr val="000000"/>
                </a:solidFill>
                <a:latin typeface="Nunito"/>
              </a:rPr>
              <a:t>Matinets</a:t>
            </a:r>
            <a:r>
              <a:rPr lang="en-US" sz="2800">
                <a:solidFill>
                  <a:srgbClr val="000000"/>
                </a:solidFill>
                <a:latin typeface="Nunito"/>
              </a:rPr>
              <a:t>: 7:30 a 9:00</a:t>
            </a:r>
          </a:p>
          <a:p>
            <a:pPr algn="ctr"/>
            <a:r>
              <a:rPr lang="en-US" sz="2800">
                <a:solidFill>
                  <a:srgbClr val="000000"/>
                </a:solidFill>
                <a:latin typeface="Nunito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Nunito"/>
              </a:rPr>
              <a:t>Menjadors</a:t>
            </a:r>
            <a:r>
              <a:rPr lang="en-US" sz="2800">
                <a:solidFill>
                  <a:srgbClr val="000000"/>
                </a:solidFill>
                <a:latin typeface="Nunito"/>
              </a:rPr>
              <a:t>: 14:00 a 16:00</a:t>
            </a: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0908A9D5-4EB8-6184-F374-9C41841E64EE}"/>
              </a:ext>
            </a:extLst>
          </p:cNvPr>
          <p:cNvSpPr txBox="1"/>
          <p:nvPr/>
        </p:nvSpPr>
        <p:spPr>
          <a:xfrm>
            <a:off x="2577211" y="4771926"/>
            <a:ext cx="2654554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ca-ES" sz="2800">
                <a:solidFill>
                  <a:srgbClr val="000000"/>
                </a:solidFill>
                <a:latin typeface="Nunito"/>
              </a:rPr>
              <a:t>Horari ordinari 9:00 a 14:00</a:t>
            </a:r>
          </a:p>
        </p:txBody>
      </p:sp>
      <p:cxnSp>
        <p:nvCxnSpPr>
          <p:cNvPr id="20" name="Connector de fletxa recta 19">
            <a:extLst>
              <a:ext uri="{FF2B5EF4-FFF2-40B4-BE49-F238E27FC236}">
                <a16:creationId xmlns:a16="http://schemas.microsoft.com/office/drawing/2014/main" id="{0D620F17-F310-49BD-7DFC-F53EAAFD1098}"/>
              </a:ext>
            </a:extLst>
          </p:cNvPr>
          <p:cNvCxnSpPr>
            <a:cxnSpLocks/>
          </p:cNvCxnSpPr>
          <p:nvPr/>
        </p:nvCxnSpPr>
        <p:spPr>
          <a:xfrm flipH="1">
            <a:off x="1769364" y="2527126"/>
            <a:ext cx="722376" cy="17279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 de fletxa recta 20">
            <a:extLst>
              <a:ext uri="{FF2B5EF4-FFF2-40B4-BE49-F238E27FC236}">
                <a16:creationId xmlns:a16="http://schemas.microsoft.com/office/drawing/2014/main" id="{296D1944-6089-5A0E-18E5-7D1C46DB75D9}"/>
              </a:ext>
            </a:extLst>
          </p:cNvPr>
          <p:cNvCxnSpPr>
            <a:cxnSpLocks/>
          </p:cNvCxnSpPr>
          <p:nvPr/>
        </p:nvCxnSpPr>
        <p:spPr>
          <a:xfrm flipV="1">
            <a:off x="5387213" y="3738156"/>
            <a:ext cx="1290066" cy="10337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385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D9D7D-67A5-2BF1-5EEB-07A03504268F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 algn="ctr"/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Entrades i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Sortides</a:t>
            </a:r>
            <a:endParaRPr lang="en-US" sz="3600">
              <a:solidFill>
                <a:schemeClr val="bg1"/>
              </a:solidFill>
              <a:latin typeface="Nunito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5681E0CD-7D17-0F3E-976F-30A3E0ECB03C}"/>
              </a:ext>
            </a:extLst>
          </p:cNvPr>
          <p:cNvSpPr txBox="1"/>
          <p:nvPr/>
        </p:nvSpPr>
        <p:spPr>
          <a:xfrm>
            <a:off x="567970" y="1190744"/>
            <a:ext cx="3888995" cy="1292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err="1">
                <a:solidFill>
                  <a:srgbClr val="000000"/>
                </a:solidFill>
                <a:latin typeface="Nunito"/>
              </a:rPr>
              <a:t>Matinera</a:t>
            </a:r>
            <a:r>
              <a:rPr lang="en-US" sz="2800">
                <a:solidFill>
                  <a:srgbClr val="000000"/>
                </a:solidFill>
                <a:latin typeface="Nunito"/>
              </a:rPr>
              <a:t>: 7:30 a 9:00</a:t>
            </a:r>
          </a:p>
          <a:p>
            <a:pPr algn="ctr"/>
            <a:r>
              <a:rPr lang="en-US" sz="2800">
                <a:solidFill>
                  <a:srgbClr val="000000"/>
                </a:solidFill>
                <a:latin typeface="Nunito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Nunito"/>
              </a:rPr>
              <a:t>Menjadors</a:t>
            </a:r>
            <a:r>
              <a:rPr lang="en-US" sz="2800">
                <a:solidFill>
                  <a:srgbClr val="000000"/>
                </a:solidFill>
                <a:latin typeface="Nunito"/>
              </a:rPr>
              <a:t>: 14:00 a 16:00</a:t>
            </a: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D6F3508F-DE51-A904-6AD7-1CE33135883A}"/>
              </a:ext>
            </a:extLst>
          </p:cNvPr>
          <p:cNvSpPr txBox="1"/>
          <p:nvPr/>
        </p:nvSpPr>
        <p:spPr>
          <a:xfrm>
            <a:off x="5157216" y="1363809"/>
            <a:ext cx="3346703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ca-ES" sz="2800">
                <a:solidFill>
                  <a:srgbClr val="000000"/>
                </a:solidFill>
                <a:latin typeface="Nunito"/>
              </a:rPr>
              <a:t>Horari ordinari 9:00 a 14:00</a:t>
            </a:r>
          </a:p>
        </p:txBody>
      </p:sp>
      <p:pic>
        <p:nvPicPr>
          <p:cNvPr id="3" name="Imagen 2" descr="Una calle de tierra&#10;&#10;El contenido generado por IA puede ser incorrecto.">
            <a:extLst>
              <a:ext uri="{FF2B5EF4-FFF2-40B4-BE49-F238E27FC236}">
                <a16:creationId xmlns:a16="http://schemas.microsoft.com/office/drawing/2014/main" id="{8128412F-7CCF-3BFF-366D-3B2ADC7E3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r="30424" b="17718"/>
          <a:stretch>
            <a:fillRect/>
          </a:stretch>
        </p:blipFill>
        <p:spPr>
          <a:xfrm>
            <a:off x="5157216" y="2597586"/>
            <a:ext cx="3775075" cy="3405946"/>
          </a:xfrm>
          <a:prstGeom prst="rect">
            <a:avLst/>
          </a:prstGeom>
        </p:spPr>
      </p:pic>
      <p:pic>
        <p:nvPicPr>
          <p:cNvPr id="11" name="Imagen 10" descr="Coche aparcado en la calle&#10;&#10;El contenido generado por IA puede ser incorrecto.">
            <a:extLst>
              <a:ext uri="{FF2B5EF4-FFF2-40B4-BE49-F238E27FC236}">
                <a16:creationId xmlns:a16="http://schemas.microsoft.com/office/drawing/2014/main" id="{8B2F0ED0-D180-754C-21FC-6097BBEED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31500" b="9186"/>
          <a:stretch>
            <a:fillRect/>
          </a:stretch>
        </p:blipFill>
        <p:spPr>
          <a:xfrm>
            <a:off x="211709" y="2597586"/>
            <a:ext cx="4390328" cy="3405946"/>
          </a:xfrm>
          <a:prstGeom prst="rect">
            <a:avLst/>
          </a:prstGeom>
        </p:spPr>
      </p:pic>
      <p:pic>
        <p:nvPicPr>
          <p:cNvPr id="13" name="Imagen 12" descr="Un letrero de color blanco&#10;&#10;El contenido generado por IA puede ser incorrecto.">
            <a:extLst>
              <a:ext uri="{FF2B5EF4-FFF2-40B4-BE49-F238E27FC236}">
                <a16:creationId xmlns:a16="http://schemas.microsoft.com/office/drawing/2014/main" id="{58E9FFD2-C1A2-3BA1-2558-6D4C69876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21" y="5907024"/>
            <a:ext cx="1412170" cy="14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10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D9D7D-67A5-2BF1-5EEB-07A03504268F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 algn="ctr"/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Entrades i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Sortides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 Molinar</a:t>
            </a:r>
            <a:endParaRPr lang="en-US" sz="3600">
              <a:solidFill>
                <a:schemeClr val="bg1"/>
              </a:solidFill>
              <a:latin typeface="Nunit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869010-4F84-8812-3F6E-93C8F588A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90" t="31628" r="15264" b="16902"/>
          <a:stretch/>
        </p:blipFill>
        <p:spPr>
          <a:xfrm>
            <a:off x="796081" y="1873187"/>
            <a:ext cx="7551835" cy="3677907"/>
          </a:xfrm>
          <a:prstGeom prst="rect">
            <a:avLst/>
          </a:prstGeom>
        </p:spPr>
      </p:pic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5AACC3DE-A63A-6090-0AF8-0CF82687EAF2}"/>
              </a:ext>
            </a:extLst>
          </p:cNvPr>
          <p:cNvSpPr/>
          <p:nvPr/>
        </p:nvSpPr>
        <p:spPr>
          <a:xfrm rot="15223516">
            <a:off x="1492927" y="3307205"/>
            <a:ext cx="976544" cy="129613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158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D9D7D-67A5-2BF1-5EEB-07A03504268F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 algn="ctr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Primer dia</a:t>
            </a:r>
            <a:endParaRPr lang="ca-ES" sz="3600">
              <a:solidFill>
                <a:schemeClr val="bg1"/>
              </a:solidFill>
              <a:latin typeface="Nunito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5266732E-0720-4EA1-7F2C-CF73EF435191}"/>
              </a:ext>
            </a:extLst>
          </p:cNvPr>
          <p:cNvSpPr txBox="1"/>
          <p:nvPr/>
        </p:nvSpPr>
        <p:spPr>
          <a:xfrm>
            <a:off x="493776" y="1705451"/>
            <a:ext cx="8476487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Rebreu un correu amb el color de grup del vostre infant</a:t>
            </a:r>
          </a:p>
          <a:p>
            <a:endParaRPr lang="ca-ES" sz="2800">
              <a:solidFill>
                <a:srgbClr val="000000"/>
              </a:solidFill>
              <a:latin typeface="Nuni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Les famílies accedireu al pati per cercar els/les monitors/es del color del grup del vostre infant</a:t>
            </a:r>
          </a:p>
          <a:p>
            <a:endParaRPr lang="ca-ES" sz="2800">
              <a:solidFill>
                <a:srgbClr val="000000"/>
              </a:solidFill>
              <a:latin typeface="Nuni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Primers dies informar de si queda a menjador al vostre monitor/a</a:t>
            </a:r>
          </a:p>
          <a:p>
            <a:endParaRPr lang="ca-ES" sz="2800">
              <a:solidFill>
                <a:srgbClr val="000000"/>
              </a:solidFill>
              <a:latin typeface="Nunito"/>
            </a:endParaRPr>
          </a:p>
          <a:p>
            <a:endParaRPr lang="en-US" sz="2800">
              <a:solidFill>
                <a:srgbClr val="000000"/>
              </a:solidFill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423909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D9D7D-67A5-2BF1-5EEB-07A03504268F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 algn="ctr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Matinera</a:t>
            </a: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23B7DF36-ABDD-5737-167F-4AA306186057}"/>
              </a:ext>
            </a:extLst>
          </p:cNvPr>
          <p:cNvSpPr txBox="1"/>
          <p:nvPr/>
        </p:nvSpPr>
        <p:spPr>
          <a:xfrm>
            <a:off x="493776" y="1705451"/>
            <a:ext cx="7159751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Es fa a l’aula d’Espai Obert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Propostes educatives: Material per dibuixar, construccions, cuineta, jocs de taula...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Informar al monitor/a de Matinera si el teu infant queda a menjador.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Horari de matinera 7:30 a 9:00</a:t>
            </a:r>
          </a:p>
          <a:p>
            <a:endParaRPr lang="ca-ES" sz="2800">
              <a:solidFill>
                <a:srgbClr val="000000"/>
              </a:solidFill>
              <a:latin typeface="Nunito"/>
            </a:endParaRPr>
          </a:p>
          <a:p>
            <a:endParaRPr lang="en-US" sz="2800">
              <a:solidFill>
                <a:srgbClr val="000000"/>
              </a:solidFill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262056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D9D7D-67A5-2BF1-5EEB-07A03504268F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 algn="ctr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Menjador</a:t>
            </a:r>
            <a:endParaRPr lang="ca-ES" sz="3600">
              <a:solidFill>
                <a:schemeClr val="bg1"/>
              </a:solidFill>
              <a:latin typeface="Nunito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23B7DF36-ABDD-5737-167F-4AA306186057}"/>
              </a:ext>
            </a:extLst>
          </p:cNvPr>
          <p:cNvSpPr txBox="1"/>
          <p:nvPr/>
        </p:nvSpPr>
        <p:spPr>
          <a:xfrm>
            <a:off x="992123" y="2124656"/>
            <a:ext cx="7159751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Menjador a càrrec: Ca </a:t>
            </a:r>
            <a:r>
              <a:rPr lang="ca-ES" sz="2800" err="1">
                <a:solidFill>
                  <a:srgbClr val="000000"/>
                </a:solidFill>
                <a:latin typeface="Nunito"/>
              </a:rPr>
              <a:t>n’Arabí</a:t>
            </a:r>
            <a:r>
              <a:rPr lang="ca-ES" sz="2800">
                <a:solidFill>
                  <a:srgbClr val="000000"/>
                </a:solidFill>
                <a:latin typeface="Nunito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Adaptats a la nova normativa: Taules calentes i gelera.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El penjarem a l’entrada del centre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800">
                <a:solidFill>
                  <a:srgbClr val="000000"/>
                </a:solidFill>
                <a:latin typeface="Nunito"/>
              </a:rPr>
              <a:t>Horari de menjador 14:00 a 16:00</a:t>
            </a:r>
          </a:p>
          <a:p>
            <a:endParaRPr lang="ca-ES" sz="2800">
              <a:solidFill>
                <a:srgbClr val="000000"/>
              </a:solidFill>
              <a:latin typeface="Nunito"/>
            </a:endParaRPr>
          </a:p>
          <a:p>
            <a:endParaRPr lang="en-US" sz="2800">
              <a:solidFill>
                <a:srgbClr val="000000"/>
              </a:solidFill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481495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Protocols d’Espiral: seguretat i control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D9D7D-67A5-2BF1-5EEB-07A03504268F}"/>
              </a:ext>
            </a:extLst>
          </p:cNvPr>
          <p:cNvSpPr txBox="1">
            <a:spLocks/>
          </p:cNvSpPr>
          <p:nvPr/>
        </p:nvSpPr>
        <p:spPr>
          <a:xfrm>
            <a:off x="-1" y="-16723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     Contactes</a:t>
            </a:r>
            <a:endParaRPr lang="en-US" sz="3600">
              <a:solidFill>
                <a:schemeClr val="bg1"/>
              </a:solidFill>
              <a:latin typeface="Nunito"/>
            </a:endParaRPr>
          </a:p>
        </p:txBody>
      </p:sp>
      <p:sp>
        <p:nvSpPr>
          <p:cNvPr id="98" name="TextBox 34">
            <a:extLst>
              <a:ext uri="{FF2B5EF4-FFF2-40B4-BE49-F238E27FC236}">
                <a16:creationId xmlns:a16="http://schemas.microsoft.com/office/drawing/2014/main" id="{4BD58D9B-0809-17D2-C2D8-5175994C03A7}"/>
              </a:ext>
            </a:extLst>
          </p:cNvPr>
          <p:cNvSpPr txBox="1"/>
          <p:nvPr/>
        </p:nvSpPr>
        <p:spPr>
          <a:xfrm>
            <a:off x="3683017" y="5895822"/>
            <a:ext cx="2066984" cy="283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5"/>
              </a:lnSpc>
            </a:pPr>
            <a:r>
              <a:rPr lang="en-US" sz="1625">
                <a:solidFill>
                  <a:srgbClr val="FFFFFF"/>
                </a:solidFill>
                <a:latin typeface="Nunito"/>
              </a:rPr>
              <a:t>Banyador</a:t>
            </a: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8EB28CB3-6350-A2CE-FC8F-65E3701B3A12}"/>
              </a:ext>
            </a:extLst>
          </p:cNvPr>
          <p:cNvSpPr txBox="1"/>
          <p:nvPr/>
        </p:nvSpPr>
        <p:spPr>
          <a:xfrm>
            <a:off x="1071237" y="1137195"/>
            <a:ext cx="7001524" cy="176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6"/>
              </a:lnSpc>
            </a:pPr>
            <a:r>
              <a:rPr lang="ca-ES" sz="4400">
                <a:solidFill>
                  <a:srgbClr val="000000"/>
                </a:solidFill>
                <a:latin typeface="Nunito"/>
              </a:rPr>
              <a:t>Coses i </a:t>
            </a:r>
            <a:r>
              <a:rPr lang="ca-ES" sz="4000">
                <a:solidFill>
                  <a:srgbClr val="000000"/>
                </a:solidFill>
                <a:latin typeface="Nunito"/>
              </a:rPr>
              <a:t>dubtes</a:t>
            </a:r>
            <a:r>
              <a:rPr lang="ca-ES" sz="4400">
                <a:solidFill>
                  <a:srgbClr val="000000"/>
                </a:solidFill>
                <a:latin typeface="Nunito"/>
              </a:rPr>
              <a:t> del dia a dia MONITORS/ES</a:t>
            </a: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7233098D-EB15-D705-B5E2-2E0AB54D0408}"/>
              </a:ext>
            </a:extLst>
          </p:cNvPr>
          <p:cNvSpPr txBox="1"/>
          <p:nvPr/>
        </p:nvSpPr>
        <p:spPr>
          <a:xfrm>
            <a:off x="292405" y="3188121"/>
            <a:ext cx="8701862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2800">
                <a:solidFill>
                  <a:srgbClr val="000000"/>
                </a:solidFill>
                <a:latin typeface="Nunito"/>
              </a:rPr>
              <a:t>Informacions o dubtes més rellevant</a:t>
            </a:r>
            <a:br>
              <a:rPr lang="ca-ES" sz="2800">
                <a:latin typeface="Nunito"/>
              </a:rPr>
            </a:br>
            <a:r>
              <a:rPr lang="ca-ES" sz="2800">
                <a:solidFill>
                  <a:srgbClr val="000000"/>
                </a:solidFill>
                <a:latin typeface="Nunito"/>
              </a:rPr>
              <a:t>DIRECTORA(Mónica): 637 06 27 52 </a:t>
            </a:r>
            <a:r>
              <a:rPr lang="en-US" sz="2800">
                <a:solidFill>
                  <a:srgbClr val="000000"/>
                </a:solidFill>
                <a:latin typeface="Nunito"/>
              </a:rPr>
              <a:t>REFERENT(Carmen): 692 61 00 76</a:t>
            </a:r>
            <a:endParaRPr lang="ca-E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endParaRPr lang="en-US" sz="2800">
              <a:solidFill>
                <a:srgbClr val="000000"/>
              </a:solidFill>
              <a:latin typeface="Nunito"/>
            </a:endParaRPr>
          </a:p>
          <a:p>
            <a:pPr algn="ctr"/>
            <a:r>
              <a:rPr lang="en-US" sz="2800">
                <a:solidFill>
                  <a:srgbClr val="000000"/>
                </a:solidFill>
                <a:latin typeface="Nunito"/>
              </a:rPr>
              <a:t>CANVIS DE SETMANES: 971 494 494 (</a:t>
            </a:r>
            <a:r>
              <a:rPr lang="en-US" sz="2800" err="1">
                <a:solidFill>
                  <a:srgbClr val="000000"/>
                </a:solidFill>
                <a:latin typeface="Nunito"/>
              </a:rPr>
              <a:t>oficines</a:t>
            </a:r>
            <a:r>
              <a:rPr lang="en-US" sz="2800">
                <a:solidFill>
                  <a:srgbClr val="000000"/>
                </a:solidFill>
                <a:latin typeface="Nunito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0685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sta previa de imagen">
            <a:extLst>
              <a:ext uri="{FF2B5EF4-FFF2-40B4-BE49-F238E27FC236}">
                <a16:creationId xmlns:a16="http://schemas.microsoft.com/office/drawing/2014/main" id="{05BFA231-D485-4C8D-A51A-DE04FD624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7" b="15717"/>
          <a:stretch/>
        </p:blipFill>
        <p:spPr bwMode="auto">
          <a:xfrm>
            <a:off x="0" y="121920"/>
            <a:ext cx="9144000" cy="66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42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2342D4-6BE5-4609-80DA-6FB774832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7" y="4631044"/>
            <a:ext cx="9001163" cy="153163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48945" lvl="1">
              <a:lnSpc>
                <a:spcPct val="120000"/>
              </a:lnSpc>
            </a:pPr>
            <a:r>
              <a:rPr lang="ca-ES" sz="1800">
                <a:latin typeface="Nunito"/>
              </a:rPr>
              <a:t>Treballem per millorar la realitat de la infància, la joventut i les seves famílies, evitant situacions de risc i d’exclusió.</a:t>
            </a:r>
            <a:endParaRPr lang="es-ES">
              <a:latin typeface="Nunito"/>
            </a:endParaRPr>
          </a:p>
          <a:p>
            <a:pPr marL="449263" lvl="1">
              <a:lnSpc>
                <a:spcPct val="120000"/>
              </a:lnSpc>
            </a:pPr>
            <a:r>
              <a:rPr lang="ca-ES" sz="1800">
                <a:latin typeface="Nunito" panose="02000503030000020003" pitchFamily="2" charset="0"/>
              </a:rPr>
              <a:t>Amb programes i serveis inclusius socioeducatius, de foment de l’ocupació, d’inserció laboral, d’oci i lleure educatiu i de suport familiar.</a:t>
            </a:r>
          </a:p>
          <a:p>
            <a:pPr marL="449263" lvl="1">
              <a:lnSpc>
                <a:spcPct val="120000"/>
              </a:lnSpc>
            </a:pPr>
            <a:r>
              <a:rPr lang="ca-ES" sz="1800">
                <a:latin typeface="Nunito" panose="02000503030000020003" pitchFamily="2" charset="0"/>
              </a:rPr>
              <a:t>Perquè tota persona mereix oportunitats per millorar la seva realitat més propera.</a:t>
            </a:r>
          </a:p>
          <a:p>
            <a:pPr lvl="2" algn="just"/>
            <a:endParaRPr lang="ca-ES" sz="1600">
              <a:latin typeface="Nunito" panose="02000503030000020003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Espiral –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infància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,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joventut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 i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família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pic>
        <p:nvPicPr>
          <p:cNvPr id="6" name="Imatge 5" descr="Imatge que conté calçat, roba, terra, persona&#10;&#10;Descripció generada automàticament">
            <a:extLst>
              <a:ext uri="{FF2B5EF4-FFF2-40B4-BE49-F238E27FC236}">
                <a16:creationId xmlns:a16="http://schemas.microsoft.com/office/drawing/2014/main" id="{14511D0F-B405-7796-9361-E30D3A94B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9"/>
          <a:stretch/>
        </p:blipFill>
        <p:spPr>
          <a:xfrm>
            <a:off x="4867054" y="1684577"/>
            <a:ext cx="3618249" cy="2400000"/>
          </a:xfrm>
          <a:prstGeom prst="rect">
            <a:avLst/>
          </a:prstGeom>
          <a:effectLst>
            <a:outerShdw blurRad="292100" dist="38100" sx="103000" sy="1030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Imatge 7" descr="Imatge que conté a cobert, persona, Cuinar, xef&#10;&#10;Descripció generada automàticament">
            <a:extLst>
              <a:ext uri="{FF2B5EF4-FFF2-40B4-BE49-F238E27FC236}">
                <a16:creationId xmlns:a16="http://schemas.microsoft.com/office/drawing/2014/main" id="{D9662C28-25C0-844A-145B-3E1F16D3AF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r="7004"/>
          <a:stretch/>
        </p:blipFill>
        <p:spPr>
          <a:xfrm>
            <a:off x="658697" y="1684577"/>
            <a:ext cx="3618249" cy="2400000"/>
          </a:xfrm>
          <a:prstGeom prst="rect">
            <a:avLst/>
          </a:prstGeom>
          <a:effectLst>
            <a:outerShdw blurRad="292100" dist="38100" sx="103000" sy="103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899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244B70D-7B16-40F9-8B98-7958572C4B9F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560"/>
            <a:r>
              <a:rPr lang="ca-ES" sz="3600">
                <a:solidFill>
                  <a:schemeClr val="bg1"/>
                </a:solidFill>
                <a:latin typeface="Nunito"/>
              </a:rPr>
              <a:t>Impacte i indicadors 2024 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DEA8F2C7-D338-4D12-8D64-5C07545C1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F33F108B-E1F4-9C0A-187A-0D9F38BEB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61788"/>
            <a:ext cx="9144000" cy="11396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5600" lvl="1">
              <a:lnSpc>
                <a:spcPct val="120000"/>
              </a:lnSpc>
            </a:pPr>
            <a:r>
              <a:rPr lang="es-ES" sz="1600" err="1">
                <a:latin typeface="Nunito"/>
              </a:rPr>
              <a:t>Equip</a:t>
            </a:r>
            <a:r>
              <a:rPr lang="es-ES" sz="1600">
                <a:latin typeface="Nunito"/>
              </a:rPr>
              <a:t> </a:t>
            </a:r>
            <a:r>
              <a:rPr lang="es-ES" sz="1600" err="1">
                <a:latin typeface="Nunito"/>
              </a:rPr>
              <a:t>d’Espiral</a:t>
            </a:r>
            <a:r>
              <a:rPr lang="es-ES" sz="1600">
                <a:latin typeface="Nunito"/>
              </a:rPr>
              <a:t>: 33,49 persones de </a:t>
            </a:r>
            <a:r>
              <a:rPr lang="es-ES" sz="1600" err="1">
                <a:latin typeface="Nunito"/>
              </a:rPr>
              <a:t>mitjana</a:t>
            </a:r>
            <a:r>
              <a:rPr lang="es-ES" sz="1600">
                <a:latin typeface="Nunito"/>
              </a:rPr>
              <a:t>, 18 persones </a:t>
            </a:r>
            <a:r>
              <a:rPr lang="es-ES" sz="1600" err="1">
                <a:latin typeface="Nunito"/>
              </a:rPr>
              <a:t>voluntàries</a:t>
            </a:r>
            <a:r>
              <a:rPr lang="es-ES" sz="1600">
                <a:latin typeface="Nunito"/>
              </a:rPr>
              <a:t>, 5 alumnes en </a:t>
            </a:r>
            <a:r>
              <a:rPr lang="es-ES" sz="1600" err="1">
                <a:latin typeface="Nunito"/>
              </a:rPr>
              <a:t>pràctiques</a:t>
            </a:r>
            <a:r>
              <a:rPr lang="es-ES" sz="1600">
                <a:latin typeface="Nunito"/>
              </a:rPr>
              <a:t>.</a:t>
            </a:r>
          </a:p>
          <a:p>
            <a:pPr marL="355600" lvl="1">
              <a:lnSpc>
                <a:spcPct val="120000"/>
              </a:lnSpc>
            </a:pPr>
            <a:r>
              <a:rPr lang="ca-ES" sz="1600">
                <a:latin typeface="Nunito"/>
              </a:rPr>
              <a:t>89,5 % de satisfacció de les persones ateses per Espiral.</a:t>
            </a:r>
          </a:p>
          <a:p>
            <a:pPr marL="355600" lvl="1">
              <a:lnSpc>
                <a:spcPct val="120000"/>
              </a:lnSpc>
            </a:pPr>
            <a:r>
              <a:rPr lang="ca-ES" sz="1600">
                <a:latin typeface="Nunito"/>
              </a:rPr>
              <a:t>1.005h de formació interna.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7414B84-974A-378F-008F-56EEE5707D4A}"/>
              </a:ext>
            </a:extLst>
          </p:cNvPr>
          <p:cNvSpPr txBox="1">
            <a:spLocks/>
          </p:cNvSpPr>
          <p:nvPr/>
        </p:nvSpPr>
        <p:spPr>
          <a:xfrm>
            <a:off x="4571999" y="1126400"/>
            <a:ext cx="4505363" cy="32852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945" lvl="1">
              <a:lnSpc>
                <a:spcPct val="120000"/>
              </a:lnSpc>
            </a:pPr>
            <a:r>
              <a:rPr lang="ca-ES" sz="1600">
                <a:latin typeface="Nunito"/>
              </a:rPr>
              <a:t>Obert – infància, joventut i família.</a:t>
            </a:r>
          </a:p>
          <a:p>
            <a:pPr marL="906145" lvl="2">
              <a:lnSpc>
                <a:spcPct val="120000"/>
              </a:lnSpc>
            </a:pPr>
            <a:r>
              <a:rPr lang="ca-ES" sz="1200">
                <a:latin typeface="Nunito"/>
              </a:rPr>
              <a:t>543 infants atesos,  253 famílies</a:t>
            </a:r>
          </a:p>
          <a:p>
            <a:pPr marL="906145" lvl="2">
              <a:lnSpc>
                <a:spcPct val="120000"/>
              </a:lnSpc>
            </a:pPr>
            <a:r>
              <a:rPr lang="ca-ES" sz="1200">
                <a:latin typeface="Nunito"/>
              </a:rPr>
              <a:t> 174 plans de feina.</a:t>
            </a:r>
          </a:p>
          <a:p>
            <a:pPr marL="906145" lvl="2">
              <a:lnSpc>
                <a:spcPct val="120000"/>
              </a:lnSpc>
            </a:pPr>
            <a:r>
              <a:rPr lang="ca-ES" sz="1200">
                <a:latin typeface="Nunito"/>
              </a:rPr>
              <a:t>75% milloren el rendiment acadèmic</a:t>
            </a:r>
          </a:p>
          <a:p>
            <a:pPr marL="448945" lvl="1">
              <a:lnSpc>
                <a:spcPct val="120000"/>
              </a:lnSpc>
            </a:pPr>
            <a:r>
              <a:rPr lang="ca-ES" sz="1600">
                <a:latin typeface="Nunito"/>
              </a:rPr>
              <a:t>FORO – formació i ocupació</a:t>
            </a:r>
          </a:p>
          <a:p>
            <a:pPr marL="906145" lvl="2">
              <a:lnSpc>
                <a:spcPct val="120000"/>
              </a:lnSpc>
            </a:pPr>
            <a:r>
              <a:rPr lang="ca-ES" sz="1200">
                <a:latin typeface="Nunito"/>
              </a:rPr>
              <a:t>262 persones ateses, 132 insercions</a:t>
            </a:r>
          </a:p>
          <a:p>
            <a:pPr marL="906145" lvl="2">
              <a:lnSpc>
                <a:spcPct val="120000"/>
              </a:lnSpc>
            </a:pPr>
            <a:r>
              <a:rPr lang="ca-ES" sz="1200">
                <a:latin typeface="Nunito"/>
              </a:rPr>
              <a:t>1.520 seguiments individuals.</a:t>
            </a:r>
          </a:p>
          <a:p>
            <a:pPr marL="906145" lvl="2">
              <a:lnSpc>
                <a:spcPct val="120000"/>
              </a:lnSpc>
            </a:pPr>
            <a:r>
              <a:rPr lang="ca-ES" sz="1200">
                <a:latin typeface="Nunito"/>
              </a:rPr>
              <a:t>29 sessions grupals de recerca activa de feina.</a:t>
            </a:r>
          </a:p>
          <a:p>
            <a:pPr marL="448945" lvl="1">
              <a:lnSpc>
                <a:spcPct val="120000"/>
              </a:lnSpc>
            </a:pPr>
            <a:r>
              <a:rPr lang="ca-ES" sz="1600">
                <a:latin typeface="Nunito"/>
              </a:rPr>
              <a:t>Intervenció Comunitària:</a:t>
            </a:r>
          </a:p>
          <a:p>
            <a:pPr marL="906145" lvl="2">
              <a:lnSpc>
                <a:spcPct val="120000"/>
              </a:lnSpc>
            </a:pPr>
            <a:r>
              <a:rPr lang="ca-ES" sz="1200">
                <a:latin typeface="Nunito"/>
              </a:rPr>
              <a:t>4.349 participants, 75 actuacions comunitàries</a:t>
            </a:r>
          </a:p>
          <a:p>
            <a:pPr marL="448945" lvl="1">
              <a:lnSpc>
                <a:spcPct val="120000"/>
              </a:lnSpc>
            </a:pPr>
            <a:r>
              <a:rPr lang="ca-ES" sz="1600">
                <a:latin typeface="Nunito" panose="02000503030000020003" pitchFamily="2" charset="0"/>
              </a:rPr>
              <a:t>Lleure educatiu: </a:t>
            </a:r>
          </a:p>
          <a:p>
            <a:pPr marL="906145" lvl="2">
              <a:lnSpc>
                <a:spcPct val="120000"/>
              </a:lnSpc>
            </a:pPr>
            <a:r>
              <a:rPr lang="ca-ES" sz="1200">
                <a:latin typeface="Nunito"/>
              </a:rPr>
              <a:t>1.402 participants, 28 activitats</a:t>
            </a:r>
          </a:p>
        </p:txBody>
      </p:sp>
      <p:pic>
        <p:nvPicPr>
          <p:cNvPr id="7" name="Imatge 6" descr="Mapa&#10;&#10;El contenido generado por IA puede ser incorrecto., Imatge">
            <a:extLst>
              <a:ext uri="{FF2B5EF4-FFF2-40B4-BE49-F238E27FC236}">
                <a16:creationId xmlns:a16="http://schemas.microsoft.com/office/drawing/2014/main" id="{35F21241-E65C-9C69-5D56-AEE3CCCEA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17" y="1365319"/>
            <a:ext cx="4891393" cy="30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25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8F49068-021F-F098-4DBF-230D39FC7470}"/>
              </a:ext>
            </a:extLst>
          </p:cNvPr>
          <p:cNvSpPr txBox="1">
            <a:spLocks/>
          </p:cNvSpPr>
          <p:nvPr/>
        </p:nvSpPr>
        <p:spPr>
          <a:xfrm>
            <a:off x="-53677" y="991806"/>
            <a:ext cx="9149328" cy="586619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/>
            </a:endParaRPr>
          </a:p>
          <a:p>
            <a:pPr marL="677545" lvl="2" indent="0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ca-ES" sz="1600">
              <a:latin typeface="Nunito" panose="02000503030000020003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ca-ES" sz="3600">
                <a:solidFill>
                  <a:schemeClr val="bg1"/>
                </a:solidFill>
                <a:latin typeface="Nunito" panose="02000503030000020003" pitchFamily="2" charset="0"/>
              </a:rPr>
              <a:t>Obert a l’Estiu, estiu educatiu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B8A75ED-6805-4E3A-B322-3EA3E115C2E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0" t="37632" r="15332" b="15459"/>
          <a:stretch/>
        </p:blipFill>
        <p:spPr bwMode="auto">
          <a:xfrm>
            <a:off x="347837" y="1371600"/>
            <a:ext cx="5265564" cy="447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6EBC282-28CC-46AA-AB99-4B0EF26E128E}"/>
              </a:ext>
            </a:extLst>
          </p:cNvPr>
          <p:cNvSpPr/>
          <p:nvPr/>
        </p:nvSpPr>
        <p:spPr>
          <a:xfrm>
            <a:off x="5782732" y="2577998"/>
            <a:ext cx="3082963" cy="2624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ca-ES" sz="1400" b="1">
                <a:solidFill>
                  <a:schemeClr val="tx1">
                    <a:lumMod val="65000"/>
                    <a:lumOff val="35000"/>
                  </a:schemeClr>
                </a:solidFill>
                <a:latin typeface="Nunito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“Els estats membres reconeixem el dret de l’infant al descans i a l’esplai, al joc i a les activitats recreatives pròpies de la seva edat (...) i han d’afavorir oportunitats en condicions d’igualtat, de participar en la vida cultural, artístiques, recreatives i de lleure.”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ca-ES" sz="1400" b="1">
                <a:solidFill>
                  <a:schemeClr val="tx1">
                    <a:lumMod val="65000"/>
                    <a:lumOff val="35000"/>
                  </a:schemeClr>
                </a:solidFill>
                <a:latin typeface="Nunito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(Article 31 de la </a:t>
            </a:r>
            <a:r>
              <a:rPr lang="ca-ES"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Nunito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Convenció dels Drets dels Infants</a:t>
            </a:r>
            <a:r>
              <a:rPr lang="ca-ES" sz="1400" b="1">
                <a:solidFill>
                  <a:schemeClr val="tx1">
                    <a:lumMod val="65000"/>
                    <a:lumOff val="35000"/>
                  </a:schemeClr>
                </a:solidFill>
                <a:latin typeface="Nunito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ca-ES" sz="14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39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Preparant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 #EstiuEspiral2025</a:t>
            </a: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F16C3D0-5E61-44A9-9F20-6A34A9C83BED}"/>
              </a:ext>
            </a:extLst>
          </p:cNvPr>
          <p:cNvSpPr/>
          <p:nvPr/>
        </p:nvSpPr>
        <p:spPr>
          <a:xfrm>
            <a:off x="317303" y="1322506"/>
            <a:ext cx="7234380" cy="4025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48945" lvl="1">
              <a:lnSpc>
                <a:spcPct val="120000"/>
              </a:lnSpc>
            </a:pPr>
            <a:endParaRPr lang="es-ES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154F1CA-5FD6-32AC-39D6-037A10903A7D}"/>
              </a:ext>
            </a:extLst>
          </p:cNvPr>
          <p:cNvSpPr txBox="1">
            <a:spLocks/>
          </p:cNvSpPr>
          <p:nvPr/>
        </p:nvSpPr>
        <p:spPr>
          <a:xfrm>
            <a:off x="-5328" y="991806"/>
            <a:ext cx="9149328" cy="586619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6145" lvl="2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ca-ES" sz="1600">
              <a:latin typeface="Nunito"/>
            </a:endParaRPr>
          </a:p>
          <a:p>
            <a:pPr marL="448945" lvl="1">
              <a:lnSpc>
                <a:spcPct val="120000"/>
              </a:lnSpc>
              <a:spcAft>
                <a:spcPts val="800"/>
              </a:spcAft>
            </a:pPr>
            <a:r>
              <a:rPr lang="ca-ES">
                <a:latin typeface="Nunito"/>
              </a:rPr>
              <a:t>Compromís amb la infància i el lleure socioeducatiu: volem estiu educador.</a:t>
            </a:r>
            <a:endParaRPr lang="es-ES">
              <a:latin typeface="Nunito"/>
            </a:endParaRPr>
          </a:p>
          <a:p>
            <a:pPr marL="448945" lvl="1">
              <a:lnSpc>
                <a:spcPct val="120000"/>
              </a:lnSpc>
              <a:spcAft>
                <a:spcPts val="800"/>
              </a:spcAft>
            </a:pPr>
            <a:r>
              <a:rPr lang="ca-ES">
                <a:latin typeface="Nunito"/>
              </a:rPr>
              <a:t>Treball molt intens i productiu amb els centres educatius de les barriades.</a:t>
            </a:r>
          </a:p>
          <a:p>
            <a:pPr marL="448945" lvl="1">
              <a:lnSpc>
                <a:spcPct val="120000"/>
              </a:lnSpc>
              <a:spcAft>
                <a:spcPts val="800"/>
              </a:spcAft>
            </a:pPr>
            <a:r>
              <a:rPr lang="ca-ES">
                <a:latin typeface="Nunito"/>
              </a:rPr>
              <a:t>Valors: solidaritat i cooperació, igualtat i equitat, cohesió i justícia social.</a:t>
            </a:r>
          </a:p>
          <a:p>
            <a:pPr marL="677545" lvl="2" indent="0" fontAlgn="ctr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ca-ES" sz="1600">
              <a:latin typeface="Nunito" panose="02000503030000020003" pitchFamily="2" charset="0"/>
            </a:endParaRPr>
          </a:p>
        </p:txBody>
      </p:sp>
      <p:pic>
        <p:nvPicPr>
          <p:cNvPr id="1030" name="Picture 6" descr="Resultado de imagen para trabajando en equipo gif animado | Gif ...">
            <a:extLst>
              <a:ext uri="{FF2B5EF4-FFF2-40B4-BE49-F238E27FC236}">
                <a16:creationId xmlns:a16="http://schemas.microsoft.com/office/drawing/2014/main" id="{29502E1E-C6CA-4434-842F-BFA45C22D8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74" y="5178909"/>
            <a:ext cx="2924522" cy="14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D# 9689 - Stick Figures Team Puzzle - PowerPoint Animation (con ...">
            <a:extLst>
              <a:ext uri="{FF2B5EF4-FFF2-40B4-BE49-F238E27FC236}">
                <a16:creationId xmlns:a16="http://schemas.microsoft.com/office/drawing/2014/main" id="{AC9B83F9-52D5-4EE6-8945-7DDB373C40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58" y="4936067"/>
            <a:ext cx="1754626" cy="17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7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animal&#10;&#10;Descripción generada con confianza alta">
            <a:extLst>
              <a:ext uri="{FF2B5EF4-FFF2-40B4-BE49-F238E27FC236}">
                <a16:creationId xmlns:a16="http://schemas.microsoft.com/office/drawing/2014/main" id="{3E33D33A-3A05-48AA-95EB-BF1EFC0F8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773"/>
            <a:ext cx="8008095" cy="2964227"/>
          </a:xfrm>
          <a:prstGeom prst="rect">
            <a:avLst/>
          </a:prstGeom>
          <a:effectLst>
            <a:outerShdw blurRad="2032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3D91DF6E-6048-70C8-C94B-6187DC8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102">
            <a:off x="5314623" y="4101264"/>
            <a:ext cx="2935725" cy="1992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n 5" descr="Grupo de personas posando para una foto&#10;&#10;El contenido generado por IA puede ser incorrecto.">
            <a:extLst>
              <a:ext uri="{FF2B5EF4-FFF2-40B4-BE49-F238E27FC236}">
                <a16:creationId xmlns:a16="http://schemas.microsoft.com/office/drawing/2014/main" id="{E43BCF90-95E3-7334-0679-506B0A1E8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689">
            <a:off x="1068388" y="1191309"/>
            <a:ext cx="3011513" cy="2007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689A7A5D-B57D-8F64-E7AD-96B2AFB50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473">
            <a:off x="1321651" y="3698730"/>
            <a:ext cx="2936665" cy="1995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Un grupo de personas sentadas posando para una foto&#10;&#10;El contenido generado por IA puede ser incorrecto.">
            <a:extLst>
              <a:ext uri="{FF2B5EF4-FFF2-40B4-BE49-F238E27FC236}">
                <a16:creationId xmlns:a16="http://schemas.microsoft.com/office/drawing/2014/main" id="{95405FA9-86B0-0BC4-725C-C5EF97CE4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78" y="1515644"/>
            <a:ext cx="2980237" cy="1999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7ACFA53-C66E-C2B6-E04D-EFA58D83BFC8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Equips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Estiu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380691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Obert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 a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l’estiu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: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propostes</a:t>
            </a:r>
            <a:endParaRPr lang="es-ES" sz="3600">
              <a:solidFill>
                <a:schemeClr val="bg1"/>
              </a:solidFill>
              <a:latin typeface="Nunito" panose="02000503030000020003" pitchFamily="2" charset="0"/>
            </a:endParaRPr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pic>
        <p:nvPicPr>
          <p:cNvPr id="17" name="Imatge 16" descr="Imatge que conté text, flor, Full de mà&#10;&#10;Descripció generada automàticament">
            <a:extLst>
              <a:ext uri="{FF2B5EF4-FFF2-40B4-BE49-F238E27FC236}">
                <a16:creationId xmlns:a16="http://schemas.microsoft.com/office/drawing/2014/main" id="{C59580C9-8385-C4BE-5E14-1B74E75BF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2" t="92732" r="33029" b="-268"/>
          <a:stretch/>
        </p:blipFill>
        <p:spPr>
          <a:xfrm>
            <a:off x="3840409" y="5639207"/>
            <a:ext cx="1527026" cy="725349"/>
          </a:xfrm>
          <a:prstGeom prst="rect">
            <a:avLst/>
          </a:prstGeom>
        </p:spPr>
      </p:pic>
      <p:pic>
        <p:nvPicPr>
          <p:cNvPr id="19" name="Imatge 18" descr="Imatge que conté text, captura de pantalla, carta, plantilla&#10;&#10;Descripció generada automàticament">
            <a:extLst>
              <a:ext uri="{FF2B5EF4-FFF2-40B4-BE49-F238E27FC236}">
                <a16:creationId xmlns:a16="http://schemas.microsoft.com/office/drawing/2014/main" id="{4CDC4C4A-6B50-19A2-3106-E4704BF3F8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92912" r="63900" b="35"/>
          <a:stretch/>
        </p:blipFill>
        <p:spPr>
          <a:xfrm>
            <a:off x="567970" y="5701989"/>
            <a:ext cx="1700246" cy="599783"/>
          </a:xfrm>
          <a:prstGeom prst="rect">
            <a:avLst/>
          </a:prstGeom>
        </p:spPr>
      </p:pic>
      <p:pic>
        <p:nvPicPr>
          <p:cNvPr id="21" name="Imatge 20" descr="Imatge que conté text, flor, captura de pantalla, disseny gràfic&#10;&#10;Descripció generada automàticament">
            <a:extLst>
              <a:ext uri="{FF2B5EF4-FFF2-40B4-BE49-F238E27FC236}">
                <a16:creationId xmlns:a16="http://schemas.microsoft.com/office/drawing/2014/main" id="{D3BEFBBD-A9B9-36B9-AE0C-8F09DBC38B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8" t="92732" r="38737"/>
          <a:stretch/>
        </p:blipFill>
        <p:spPr>
          <a:xfrm>
            <a:off x="1138492" y="3072684"/>
            <a:ext cx="655887" cy="498462"/>
          </a:xfrm>
          <a:prstGeom prst="rect">
            <a:avLst/>
          </a:prstGeom>
        </p:spPr>
      </p:pic>
      <p:pic>
        <p:nvPicPr>
          <p:cNvPr id="23" name="Imatge 22" descr="Imatge que conté text, flor, Full de mà, disseny gràfic&#10;&#10;Descripció generada automàticament">
            <a:extLst>
              <a:ext uri="{FF2B5EF4-FFF2-40B4-BE49-F238E27FC236}">
                <a16:creationId xmlns:a16="http://schemas.microsoft.com/office/drawing/2014/main" id="{886E6D86-5954-9D0D-C0FC-C091D64D5D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8" t="92732" r="31930"/>
          <a:stretch/>
        </p:blipFill>
        <p:spPr>
          <a:xfrm>
            <a:off x="4015955" y="3127287"/>
            <a:ext cx="1059180" cy="498462"/>
          </a:xfrm>
          <a:prstGeom prst="rect">
            <a:avLst/>
          </a:prstGeom>
        </p:spPr>
      </p:pic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94703A67-2C62-E4A4-F1FA-D56F647B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77" y="1238553"/>
            <a:ext cx="2861261" cy="1777535"/>
          </a:xfrm>
          <a:prstGeom prst="rect">
            <a:avLst/>
          </a:prstGeom>
        </p:spPr>
      </p:pic>
      <p:pic>
        <p:nvPicPr>
          <p:cNvPr id="7" name="Imagen 6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3ECFFF6A-0436-DAC6-B2FF-16736FD37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4" y="1262232"/>
            <a:ext cx="2784810" cy="1722309"/>
          </a:xfrm>
          <a:prstGeom prst="rect">
            <a:avLst/>
          </a:prstGeom>
        </p:spPr>
      </p:pic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DD90A160-350B-38C8-E613-845905EBD1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3" y="3678950"/>
            <a:ext cx="2820592" cy="1772766"/>
          </a:xfrm>
          <a:prstGeom prst="rect">
            <a:avLst/>
          </a:prstGeom>
        </p:spPr>
      </p:pic>
      <p:pic>
        <p:nvPicPr>
          <p:cNvPr id="16" name="Imagen 15" descr="Texto&#10;&#10;El contenido generado por IA puede ser incorrecto.">
            <a:extLst>
              <a:ext uri="{FF2B5EF4-FFF2-40B4-BE49-F238E27FC236}">
                <a16:creationId xmlns:a16="http://schemas.microsoft.com/office/drawing/2014/main" id="{3B1D17F9-B779-19DC-18DC-2E638D298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70" y="3678951"/>
            <a:ext cx="2782768" cy="1778432"/>
          </a:xfrm>
          <a:prstGeom prst="rect">
            <a:avLst/>
          </a:prstGeom>
        </p:spPr>
      </p:pic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E68E0619-C186-B361-4020-7C15539138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24" y="1238552"/>
            <a:ext cx="2987462" cy="1777535"/>
          </a:xfrm>
          <a:prstGeom prst="rect">
            <a:avLst/>
          </a:prstGeom>
        </p:spPr>
      </p:pic>
      <p:pic>
        <p:nvPicPr>
          <p:cNvPr id="9" name="Imagen 8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676759F0-3294-03AA-8CDD-104F61D904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25" y="3616867"/>
            <a:ext cx="2987462" cy="18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61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a caricatura de una playa&#10;&#10;El contenido generado por IA puede ser incorrecto.">
            <a:extLst>
              <a:ext uri="{FF2B5EF4-FFF2-40B4-BE49-F238E27FC236}">
                <a16:creationId xmlns:a16="http://schemas.microsoft.com/office/drawing/2014/main" id="{513D0221-2BD6-CC57-2EEE-86FCB8B0A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t="-5058" r="12039" b="-5058"/>
          <a:stretch>
            <a:fillRect/>
          </a:stretch>
        </p:blipFill>
        <p:spPr>
          <a:xfrm>
            <a:off x="2280046" y="682682"/>
            <a:ext cx="6861668" cy="64886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D7A067E-25DD-466C-AF58-F4564E81E3DD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2866641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>
              <a:spcAft>
                <a:spcPts val="600"/>
              </a:spcAft>
            </a:pPr>
            <a:endParaRPr lang="en-US" sz="35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2342D4-6BE5-4609-80DA-6FB774832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41744" y="1806555"/>
            <a:ext cx="4572000" cy="5682343"/>
          </a:xfrm>
        </p:spPr>
        <p:txBody>
          <a:bodyPr vert="horz" lIns="91440" tIns="45720" rIns="91440" bIns="45720" rtlCol="0">
            <a:normAutofit/>
          </a:bodyPr>
          <a:lstStyle/>
          <a:p>
            <a:pPr marL="906145" lvl="2" fontAlgn="ctr">
              <a:spcBef>
                <a:spcPts val="0"/>
              </a:spcBef>
              <a:spcAft>
                <a:spcPts val="400"/>
              </a:spcAft>
            </a:pPr>
            <a:endParaRPr lang="en-US" sz="1400"/>
          </a:p>
          <a:p>
            <a:pPr marL="906145" lvl="2" fontAlgn="ctr">
              <a:spcBef>
                <a:spcPts val="0"/>
              </a:spcBef>
              <a:spcAft>
                <a:spcPts val="400"/>
              </a:spcAft>
            </a:pPr>
            <a:endParaRPr lang="en-US" sz="1800"/>
          </a:p>
          <a:p>
            <a:pPr marL="906145" lvl="2" fontAlgn="ctr">
              <a:spcBef>
                <a:spcPts val="0"/>
              </a:spcBef>
              <a:spcAft>
                <a:spcPts val="400"/>
              </a:spcAft>
            </a:pPr>
            <a:r>
              <a:rPr lang="en-US" sz="1800" b="1"/>
              <a:t>Centre </a:t>
            </a:r>
            <a:r>
              <a:rPr lang="en-US" sz="1800" b="1" err="1"/>
              <a:t>d’interès</a:t>
            </a:r>
            <a:r>
              <a:rPr lang="en-US" sz="1800"/>
              <a:t>: </a:t>
            </a:r>
            <a:r>
              <a:rPr lang="en-US" sz="1800" err="1"/>
              <a:t>Tallers</a:t>
            </a:r>
            <a:r>
              <a:rPr lang="en-US" sz="1800"/>
              <a:t> </a:t>
            </a:r>
            <a:r>
              <a:rPr lang="en-US" sz="1800" err="1"/>
              <a:t>relacionats</a:t>
            </a:r>
            <a:r>
              <a:rPr lang="en-US" sz="1800"/>
              <a:t> </a:t>
            </a:r>
            <a:r>
              <a:rPr lang="en-US" sz="1800" err="1"/>
              <a:t>amb</a:t>
            </a:r>
            <a:r>
              <a:rPr lang="en-US" sz="1800"/>
              <a:t> </a:t>
            </a:r>
            <a:r>
              <a:rPr lang="en-US" sz="1800" err="1"/>
              <a:t>el</a:t>
            </a:r>
            <a:r>
              <a:rPr lang="en-US" sz="1800"/>
              <a:t> </a:t>
            </a:r>
            <a:r>
              <a:rPr lang="en-US" sz="1800" err="1"/>
              <a:t>centre</a:t>
            </a:r>
            <a:r>
              <a:rPr lang="en-US" sz="1800"/>
              <a:t> de </a:t>
            </a:r>
            <a:r>
              <a:rPr lang="en-US" sz="1800" err="1"/>
              <a:t>interès</a:t>
            </a:r>
            <a:endParaRPr lang="en-US" sz="1800"/>
          </a:p>
          <a:p>
            <a:pPr marL="906145" lvl="2" fontAlgn="ctr">
              <a:spcBef>
                <a:spcPts val="0"/>
              </a:spcBef>
              <a:spcAft>
                <a:spcPts val="400"/>
              </a:spcAft>
            </a:pPr>
            <a:r>
              <a:rPr lang="en-US" sz="1800" err="1"/>
              <a:t>Diversitat</a:t>
            </a:r>
            <a:r>
              <a:rPr lang="en-US" sz="1800"/>
              <a:t> de </a:t>
            </a:r>
            <a:r>
              <a:rPr lang="en-US" sz="1800" b="1" err="1"/>
              <a:t>Jocs</a:t>
            </a:r>
            <a:r>
              <a:rPr lang="en-US" sz="1800"/>
              <a:t>: </a:t>
            </a:r>
            <a:r>
              <a:rPr lang="en-US" sz="1800" err="1"/>
              <a:t>Jocs</a:t>
            </a:r>
            <a:r>
              <a:rPr lang="en-US" sz="1800"/>
              <a:t> de taula, </a:t>
            </a:r>
            <a:r>
              <a:rPr lang="en-US" sz="1800" err="1"/>
              <a:t>jocs</a:t>
            </a:r>
            <a:r>
              <a:rPr lang="en-US" sz="1800"/>
              <a:t> de </a:t>
            </a:r>
            <a:r>
              <a:rPr lang="en-US" sz="1800" err="1"/>
              <a:t>pati</a:t>
            </a:r>
            <a:r>
              <a:rPr lang="en-US" sz="1800"/>
              <a:t>, </a:t>
            </a:r>
            <a:r>
              <a:rPr lang="en-US" sz="1800" err="1"/>
              <a:t>danses</a:t>
            </a:r>
            <a:r>
              <a:rPr lang="en-US" sz="1800"/>
              <a:t>, </a:t>
            </a:r>
            <a:r>
              <a:rPr lang="en-US" sz="1800" err="1"/>
              <a:t>gimcanes</a:t>
            </a:r>
            <a:r>
              <a:rPr lang="en-US" sz="1800"/>
              <a:t>, </a:t>
            </a:r>
            <a:r>
              <a:rPr lang="en-US" sz="1800" err="1"/>
              <a:t>jocs</a:t>
            </a:r>
            <a:r>
              <a:rPr lang="en-US" sz="1800"/>
              <a:t> </a:t>
            </a:r>
            <a:r>
              <a:rPr lang="en-US" sz="1800" err="1"/>
              <a:t>d’aigua</a:t>
            </a:r>
            <a:r>
              <a:rPr lang="en-US" sz="1800"/>
              <a:t>...etc.</a:t>
            </a:r>
          </a:p>
          <a:p>
            <a:pPr marL="906145" lvl="2" fontAlgn="ctr">
              <a:spcBef>
                <a:spcPts val="0"/>
              </a:spcBef>
              <a:spcAft>
                <a:spcPts val="400"/>
              </a:spcAft>
            </a:pPr>
            <a:r>
              <a:rPr lang="en-US" sz="1800" b="1" err="1"/>
              <a:t>Educació</a:t>
            </a:r>
            <a:r>
              <a:rPr lang="en-US" sz="1800" b="1"/>
              <a:t> 365</a:t>
            </a:r>
            <a:r>
              <a:rPr lang="en-US" sz="1800"/>
              <a:t>: </a:t>
            </a:r>
            <a:r>
              <a:rPr lang="en-US" sz="1800" err="1"/>
              <a:t>participació</a:t>
            </a:r>
            <a:r>
              <a:rPr lang="en-US" sz="1800"/>
              <a:t>, </a:t>
            </a:r>
            <a:r>
              <a:rPr lang="en-US" sz="1800" err="1"/>
              <a:t>igualtat</a:t>
            </a:r>
            <a:r>
              <a:rPr lang="en-US" sz="1800"/>
              <a:t>, </a:t>
            </a:r>
            <a:r>
              <a:rPr lang="en-US" sz="1800" err="1"/>
              <a:t>resolució</a:t>
            </a:r>
            <a:r>
              <a:rPr lang="en-US" sz="1800"/>
              <a:t> </a:t>
            </a:r>
            <a:r>
              <a:rPr lang="en-US" sz="1800" err="1"/>
              <a:t>conflictes</a:t>
            </a:r>
            <a:r>
              <a:rPr lang="en-US" sz="1800"/>
              <a:t> </a:t>
            </a:r>
            <a:r>
              <a:rPr lang="en-US" sz="1800" err="1"/>
              <a:t>i</a:t>
            </a:r>
            <a:r>
              <a:rPr lang="en-US" sz="1800"/>
              <a:t>  </a:t>
            </a:r>
            <a:r>
              <a:rPr lang="en-US" sz="1800" err="1"/>
              <a:t>educació</a:t>
            </a:r>
            <a:r>
              <a:rPr lang="en-US" sz="1800"/>
              <a:t> </a:t>
            </a:r>
            <a:r>
              <a:rPr lang="en-US" sz="1800" err="1"/>
              <a:t>emocional</a:t>
            </a:r>
            <a:r>
              <a:rPr lang="en-US" sz="1800"/>
              <a:t>.</a:t>
            </a:r>
          </a:p>
          <a:p>
            <a:pPr marL="906145" lvl="2" fontAlgn="ctr">
              <a:spcBef>
                <a:spcPts val="0"/>
              </a:spcBef>
              <a:spcAft>
                <a:spcPts val="400"/>
              </a:spcAft>
            </a:pPr>
            <a:r>
              <a:rPr lang="en-US" sz="1800"/>
              <a:t>Excursions </a:t>
            </a:r>
            <a:r>
              <a:rPr lang="en-US" sz="1800" err="1"/>
              <a:t>i</a:t>
            </a:r>
            <a:r>
              <a:rPr lang="en-US" sz="1800"/>
              <a:t> </a:t>
            </a:r>
            <a:r>
              <a:rPr lang="en-US" sz="1800" err="1"/>
              <a:t>activitats</a:t>
            </a:r>
            <a:r>
              <a:rPr lang="en-US" sz="1800"/>
              <a:t> </a:t>
            </a:r>
            <a:r>
              <a:rPr lang="en-US" sz="1800" b="1"/>
              <a:t>fora del </a:t>
            </a:r>
            <a:r>
              <a:rPr lang="en-US" sz="1800" b="1" err="1"/>
              <a:t>centre</a:t>
            </a:r>
            <a:endParaRPr lang="en-US" sz="1800" b="1"/>
          </a:p>
          <a:p>
            <a:pPr marL="906145" lvl="2" fontAlgn="ctr">
              <a:spcBef>
                <a:spcPts val="0"/>
              </a:spcBef>
              <a:spcAft>
                <a:spcPts val="400"/>
              </a:spcAft>
            </a:pPr>
            <a:r>
              <a:rPr lang="en-US" sz="1800" err="1"/>
              <a:t>Serveis</a:t>
            </a:r>
            <a:r>
              <a:rPr lang="en-US" sz="1800"/>
              <a:t>: </a:t>
            </a:r>
            <a:r>
              <a:rPr lang="en-US" sz="1800" b="1" err="1"/>
              <a:t>matinera</a:t>
            </a:r>
            <a:r>
              <a:rPr lang="en-US" sz="1800" b="1"/>
              <a:t> </a:t>
            </a:r>
            <a:r>
              <a:rPr lang="en-US" sz="1800" b="1" err="1"/>
              <a:t>i</a:t>
            </a:r>
            <a:r>
              <a:rPr lang="en-US" sz="1800" b="1"/>
              <a:t> </a:t>
            </a:r>
            <a:r>
              <a:rPr lang="en-US" sz="1800" b="1" err="1"/>
              <a:t>menjador</a:t>
            </a:r>
            <a:endParaRPr lang="en-US" sz="1800" b="1"/>
          </a:p>
        </p:txBody>
      </p:sp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424B70C-E6DB-4873-8B18-C87B39F06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" y="6273716"/>
            <a:ext cx="501333" cy="4984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8257F42-7D87-B0E7-F8A1-76CF273F7CD9}"/>
              </a:ext>
            </a:extLst>
          </p:cNvPr>
          <p:cNvSpPr txBox="1">
            <a:spLocks/>
          </p:cNvSpPr>
          <p:nvPr/>
        </p:nvSpPr>
        <p:spPr>
          <a:xfrm>
            <a:off x="0" y="-5117"/>
            <a:ext cx="9144000" cy="996923"/>
          </a:xfrm>
          <a:prstGeom prst="rect">
            <a:avLst/>
          </a:prstGeom>
          <a:solidFill>
            <a:srgbClr val="9678D3"/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662"/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Què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 es fa a </a:t>
            </a:r>
            <a:r>
              <a:rPr lang="es-ES" sz="3600" err="1">
                <a:solidFill>
                  <a:schemeClr val="bg1"/>
                </a:solidFill>
                <a:latin typeface="Nunito" panose="02000503030000020003" pitchFamily="2" charset="0"/>
              </a:rPr>
              <a:t>l’estiu</a:t>
            </a:r>
            <a:r>
              <a:rPr lang="es-ES" sz="3600">
                <a:solidFill>
                  <a:schemeClr val="bg1"/>
                </a:solidFill>
                <a:latin typeface="Nunito" panose="02000503030000020003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44156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F365E1244ED6544A8EC74B5C29E56CB" ma:contentTypeVersion="13" ma:contentTypeDescription="Crear nuevo documento." ma:contentTypeScope="" ma:versionID="8d1653fe63686413cf534af2a5988117">
  <xsd:schema xmlns:xsd="http://www.w3.org/2001/XMLSchema" xmlns:xs="http://www.w3.org/2001/XMLSchema" xmlns:p="http://schemas.microsoft.com/office/2006/metadata/properties" xmlns:ns3="59c792db-2685-4ab7-8ef9-b3b8b1e0e99d" xmlns:ns4="c63e72bf-32d6-4523-9a8e-ea54da12996c" targetNamespace="http://schemas.microsoft.com/office/2006/metadata/properties" ma:root="true" ma:fieldsID="8e592f30bf206b1be015088bbec1f7d0" ns3:_="" ns4:_="">
    <xsd:import namespace="59c792db-2685-4ab7-8ef9-b3b8b1e0e99d"/>
    <xsd:import namespace="c63e72bf-32d6-4523-9a8e-ea54da12996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792db-2685-4ab7-8ef9-b3b8b1e0e9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3e72bf-32d6-4523-9a8e-ea54da1299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2E2C50-5E95-4CEB-9923-56FAF659BA36}">
  <ds:schemaRefs>
    <ds:schemaRef ds:uri="59c792db-2685-4ab7-8ef9-b3b8b1e0e99d"/>
    <ds:schemaRef ds:uri="c63e72bf-32d6-4523-9a8e-ea54da1299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9AD09BF-1DE9-4E91-93A9-E8BB928C06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DE1868-4942-416E-899A-030047BBF809}">
  <ds:schemaRefs>
    <ds:schemaRef ds:uri="59c792db-2685-4ab7-8ef9-b3b8b1e0e99d"/>
    <ds:schemaRef ds:uri="c63e72bf-32d6-4523-9a8e-ea54da12996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949</Words>
  <Application>Microsoft Office PowerPoint</Application>
  <PresentationFormat>Presentació en pantalla (4:3)</PresentationFormat>
  <Paragraphs>187</Paragraphs>
  <Slides>27</Slides>
  <Notes>27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Impact</vt:lpstr>
      <vt:lpstr>Nunito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Xavier</dc:creator>
  <cp:lastModifiedBy>Pau Mateu</cp:lastModifiedBy>
  <cp:revision>1</cp:revision>
  <dcterms:created xsi:type="dcterms:W3CDTF">2020-03-03T14:40:27Z</dcterms:created>
  <dcterms:modified xsi:type="dcterms:W3CDTF">2025-06-16T11:25:18Z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0x0101002F365E1244ED6544A8EC74B5C29E56CB</vt:lpwstr>
  </property>
</Properties>
</file>